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  <p:sldMasterId id="2147483864" r:id="rId3"/>
  </p:sldMasterIdLst>
  <p:notesMasterIdLst>
    <p:notesMasterId r:id="rId32"/>
  </p:notesMasterIdLst>
  <p:sldIdLst>
    <p:sldId id="419" r:id="rId4"/>
    <p:sldId id="417" r:id="rId5"/>
    <p:sldId id="435" r:id="rId6"/>
    <p:sldId id="418" r:id="rId7"/>
    <p:sldId id="408" r:id="rId8"/>
    <p:sldId id="420" r:id="rId9"/>
    <p:sldId id="436" r:id="rId10"/>
    <p:sldId id="426" r:id="rId11"/>
    <p:sldId id="427" r:id="rId12"/>
    <p:sldId id="425" r:id="rId13"/>
    <p:sldId id="437" r:id="rId14"/>
    <p:sldId id="430" r:id="rId15"/>
    <p:sldId id="432" r:id="rId16"/>
    <p:sldId id="449" r:id="rId17"/>
    <p:sldId id="447" r:id="rId18"/>
    <p:sldId id="442" r:id="rId19"/>
    <p:sldId id="453" r:id="rId20"/>
    <p:sldId id="446" r:id="rId21"/>
    <p:sldId id="441" r:id="rId22"/>
    <p:sldId id="440" r:id="rId23"/>
    <p:sldId id="439" r:id="rId24"/>
    <p:sldId id="450" r:id="rId25"/>
    <p:sldId id="448" r:id="rId26"/>
    <p:sldId id="438" r:id="rId27"/>
    <p:sldId id="444" r:id="rId28"/>
    <p:sldId id="445" r:id="rId29"/>
    <p:sldId id="451" r:id="rId30"/>
    <p:sldId id="434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CC"/>
    <a:srgbClr val="FF0000"/>
    <a:srgbClr val="FFFF00"/>
    <a:srgbClr val="FF33CC"/>
    <a:srgbClr val="CC66FF"/>
    <a:srgbClr val="FF6600"/>
    <a:srgbClr val="F066C9"/>
    <a:srgbClr val="6600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99" autoAdjust="0"/>
    <p:restoredTop sz="94698" autoAdjust="0"/>
  </p:normalViewPr>
  <p:slideViewPr>
    <p:cSldViewPr>
      <p:cViewPr>
        <p:scale>
          <a:sx n="70" d="100"/>
          <a:sy n="70" d="100"/>
        </p:scale>
        <p:origin x="293" y="-28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20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2019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864197530864196E-3"/>
                  <c:y val="-0.434255101119777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FFCC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2019 год</c:v>
                </c:pt>
                <c:pt idx="1">
                  <c:v> 2020 год</c:v>
                </c:pt>
                <c:pt idx="2">
                  <c:v> 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11946.7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2020 год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7.716049382716049E-3"/>
                  <c:y val="-0.396493594066082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FFCC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2019 год</c:v>
                </c:pt>
                <c:pt idx="1">
                  <c:v> 2020 год</c:v>
                </c:pt>
                <c:pt idx="2">
                  <c:v> 2021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12150.8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2021 год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3.0864197530864196E-3"/>
                  <c:y val="-0.347943358057990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FFCC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2019 год</c:v>
                </c:pt>
                <c:pt idx="1">
                  <c:v> 2020 год</c:v>
                </c:pt>
                <c:pt idx="2">
                  <c:v> 2021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>
                  <c:v>12153.3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967424"/>
        <c:axId val="170968960"/>
      </c:barChart>
      <c:catAx>
        <c:axId val="170967424"/>
        <c:scaling>
          <c:orientation val="minMax"/>
        </c:scaling>
        <c:delete val="0"/>
        <c:axPos val="b"/>
        <c:majorTickMark val="out"/>
        <c:minorTickMark val="none"/>
        <c:tickLblPos val="nextTo"/>
        <c:crossAx val="170968960"/>
        <c:crosses val="autoZero"/>
        <c:auto val="1"/>
        <c:lblAlgn val="ctr"/>
        <c:lblOffset val="100"/>
        <c:noMultiLvlLbl val="0"/>
      </c:catAx>
      <c:valAx>
        <c:axId val="170968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09674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238316033006791E-3"/>
          <c:y val="0"/>
          <c:w val="0.9905761683966977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bubble3D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bubble3D val="0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7"/>
            <c:bubble3D val="0"/>
            <c:explosion val="50"/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/>
                      <a:t>Земельный </a:t>
                    </a:r>
                    <a:r>
                      <a:rPr lang="ru-RU" dirty="0" smtClean="0"/>
                      <a:t>налог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31%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 на доходы  физических лиц</c:v>
                </c:pt>
                <c:pt idx="1">
                  <c:v>Единый с-х налог</c:v>
                </c:pt>
                <c:pt idx="2">
                  <c:v>налог на имущество ф.л.</c:v>
                </c:pt>
                <c:pt idx="3">
                  <c:v>Земельный налог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44.531125750207167</c:v>
                </c:pt>
                <c:pt idx="1">
                  <c:v>11.718717302686096</c:v>
                </c:pt>
                <c:pt idx="2">
                  <c:v>8.280110825583634</c:v>
                </c:pt>
                <c:pt idx="3">
                  <c:v>31.305716222890002</c:v>
                </c:pt>
                <c:pt idx="4">
                  <c:v>4.1643298986330946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8886.7000000000007</c:v>
                </c:pt>
                <c:pt idx="1">
                  <c:v>8350.4</c:v>
                </c:pt>
                <c:pt idx="2">
                  <c:v>9556.9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416.4</c:v>
                </c:pt>
                <c:pt idx="1">
                  <c:v>418.4</c:v>
                </c:pt>
                <c:pt idx="2">
                  <c:v>431.3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91.3</c:v>
                </c:pt>
                <c:pt idx="1">
                  <c:v>92.9</c:v>
                </c:pt>
                <c:pt idx="2">
                  <c:v>94.6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348.7</c:v>
                </c:pt>
                <c:pt idx="1">
                  <c:v>119.3</c:v>
                </c:pt>
                <c:pt idx="2">
                  <c:v>50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.112796097359663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906368167629772E-2"/>
                  <c:y val="-2.41545893719805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804864089888426E-3"/>
                  <c:y val="-7.2465670052113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7182.1</c:v>
                </c:pt>
                <c:pt idx="1">
                  <c:v>6070.3</c:v>
                </c:pt>
                <c:pt idx="2">
                  <c:v>5027.6000000000004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30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400</c:v>
                </c:pt>
                <c:pt idx="1">
                  <c:v>400</c:v>
                </c:pt>
                <c:pt idx="2">
                  <c:v>400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373.2</c:v>
                </c:pt>
                <c:pt idx="1">
                  <c:v>373.2</c:v>
                </c:pt>
                <c:pt idx="2">
                  <c:v>373.2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3351232763646737E-2"/>
                  <c:y val="-4.8309178743961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0173952484263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709121117531865E-2"/>
                  <c:y val="9.66183574879227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1893056987153101E-2"/>
                  <c:y val="7.24618661797709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Лист1!$J$2:$J$4</c:f>
              <c:numCache>
                <c:formatCode>General</c:formatCode>
                <c:ptCount val="3"/>
                <c:pt idx="0">
                  <c:v>300</c:v>
                </c:pt>
                <c:pt idx="1">
                  <c:v>300</c:v>
                </c:pt>
                <c:pt idx="2">
                  <c:v>300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84473856"/>
        <c:axId val="183894016"/>
      </c:barChart>
      <c:catAx>
        <c:axId val="184473856"/>
        <c:scaling>
          <c:orientation val="minMax"/>
        </c:scaling>
        <c:delete val="0"/>
        <c:axPos val="l"/>
        <c:majorTickMark val="none"/>
        <c:minorTickMark val="none"/>
        <c:tickLblPos val="nextTo"/>
        <c:crossAx val="183894016"/>
        <c:crosses val="autoZero"/>
        <c:auto val="1"/>
        <c:lblAlgn val="ctr"/>
        <c:lblOffset val="100"/>
        <c:noMultiLvlLbl val="0"/>
      </c:catAx>
      <c:valAx>
        <c:axId val="18389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44738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6284276825056365E-4"/>
          <c:y val="0.41590341968123551"/>
          <c:w val="0.96293569636959842"/>
          <c:h val="0.5840965803187645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8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explosion val="30"/>
          </c:dPt>
          <c:dPt>
            <c:idx val="6"/>
            <c:bubble3D val="0"/>
            <c:spPr>
              <a:solidFill>
                <a:srgbClr val="CC66FF"/>
              </a:solidFill>
            </c:spPr>
          </c:dPt>
          <c:dPt>
            <c:idx val="7"/>
            <c:bubble3D val="0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-6.6382691746865036E-2"/>
                  <c:y val="-6.9046306057244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063065033537475E-2"/>
                  <c:y val="8.7295924748596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03786332264023E-2"/>
                  <c:y val="-8.2815243574604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616105278506854E-2"/>
                  <c:y val="-3.58101204756652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2263293477204239E-2"/>
                  <c:y val="1.8708406560440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5773913677456988E-2"/>
                  <c:y val="-6.26073065071802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4784922717993583E-3"/>
                  <c:y val="-7.8402580716421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5817901234567901E-2"/>
                  <c:y val="-7.1338827859652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49.292782498724236</c:v>
                </c:pt>
                <c:pt idx="1">
                  <c:v>2.3096891571076741</c:v>
                </c:pt>
                <c:pt idx="2">
                  <c:v>0.50642319895276333</c:v>
                </c:pt>
                <c:pt idx="3">
                  <c:v>1.9341705309400721</c:v>
                </c:pt>
                <c:pt idx="4">
                  <c:v>39.83770051696213</c:v>
                </c:pt>
                <c:pt idx="5">
                  <c:v>0.16640411794723878</c:v>
                </c:pt>
                <c:pt idx="6">
                  <c:v>2.2187215726298506</c:v>
                </c:pt>
                <c:pt idx="7">
                  <c:v>2.0700672272636504</c:v>
                </c:pt>
                <c:pt idx="8">
                  <c:v>1.6640411794723877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6018518518518523"/>
          <c:y val="2.2704350088403474E-2"/>
          <c:w val="0.43055555555555558"/>
          <c:h val="0.97729568922248766"/>
        </c:manualLayout>
      </c:layout>
      <c:overlay val="0"/>
      <c:txPr>
        <a:bodyPr/>
        <a:lstStyle/>
        <a:p>
          <a:pPr>
            <a:defRPr kern="600" spc="-1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898B7-1C25-477B-9CF5-7CC050CAAAA8}" type="doc">
      <dgm:prSet loTypeId="urn:microsoft.com/office/officeart/2008/layout/RadialCluster" loCatId="cycle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64C39E9-B90E-46FF-809E-917225EDFA40}">
      <dgm:prSet phldrT="[Текст]"/>
      <dgm:spPr>
        <a:xfrm>
          <a:off x="2901362" y="1380308"/>
          <a:ext cx="2148443" cy="1687073"/>
        </a:xfrm>
        <a:solidFill>
          <a:srgbClr val="809EC2">
            <a:lumMod val="40000"/>
            <a:lumOff val="6000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Всего </a:t>
          </a:r>
          <a:r>
            <a:rPr lang="ru-RU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8593,4 </a:t>
          </a:r>
          <a:r>
            <a:rPr lang="ru-RU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тыс. руб на реализацию 9 муниципальных программ</a:t>
          </a:r>
          <a:endParaRPr lang="ru-R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47AAE559-CDD6-4835-AD33-6692E3FE1E13}" type="parTrans" cxnId="{E31DDA0F-07BB-4270-8147-E399B6D9A36B}">
      <dgm:prSet/>
      <dgm:spPr/>
      <dgm:t>
        <a:bodyPr/>
        <a:lstStyle/>
        <a:p>
          <a:endParaRPr lang="ru-RU"/>
        </a:p>
      </dgm:t>
    </dgm:pt>
    <dgm:pt modelId="{BEC33D4B-F6EB-4BB6-8107-4D6B88CB92CA}" type="sibTrans" cxnId="{E31DDA0F-07BB-4270-8147-E399B6D9A36B}">
      <dgm:prSet/>
      <dgm:spPr/>
      <dgm:t>
        <a:bodyPr/>
        <a:lstStyle/>
        <a:p>
          <a:endParaRPr lang="ru-RU"/>
        </a:p>
      </dgm:t>
    </dgm:pt>
    <dgm:pt modelId="{2C8954B6-18B3-4BE7-BAE0-E25B2073BD66}">
      <dgm:prSet phldrT="[Текст]" custT="1"/>
      <dgm:spPr>
        <a:xfrm>
          <a:off x="3322701" y="132228"/>
          <a:ext cx="1919657" cy="501854"/>
        </a:xfrm>
        <a:solidFill>
          <a:srgbClr val="00FF00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ru-RU" sz="20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Общественный порядок </a:t>
          </a:r>
          <a:r>
            <a:rPr lang="ru-RU" sz="20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620,0 </a:t>
          </a:r>
          <a:r>
            <a:rPr lang="ru-RU" sz="20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т.р</a:t>
          </a:r>
          <a:endParaRPr lang="ru-RU" sz="20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CB127332-FB34-4674-8D3E-88D00F627B01}" type="parTrans" cxnId="{B59C1613-90FF-4676-9C52-CF129060EF4B}">
      <dgm:prSet/>
      <dgm:spPr>
        <a:xfrm rot="16768037">
          <a:off x="3800202" y="1007195"/>
          <a:ext cx="756529" cy="0"/>
        </a:xfr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ru-RU"/>
        </a:p>
      </dgm:t>
    </dgm:pt>
    <dgm:pt modelId="{0351014F-A0F2-4891-ADA7-3C899A579252}" type="sibTrans" cxnId="{B59C1613-90FF-4676-9C52-CF129060EF4B}">
      <dgm:prSet/>
      <dgm:spPr/>
      <dgm:t>
        <a:bodyPr/>
        <a:lstStyle/>
        <a:p>
          <a:endParaRPr lang="ru-RU"/>
        </a:p>
      </dgm:t>
    </dgm:pt>
    <dgm:pt modelId="{B5E00E4D-0EA9-4C16-A537-43D7B9336EE5}">
      <dgm:prSet phldrT="[Текст]"/>
      <dgm:spPr>
        <a:xfrm>
          <a:off x="744288" y="198345"/>
          <a:ext cx="1520432" cy="1355169"/>
        </a:xfrm>
        <a:solidFill>
          <a:srgbClr val="FF6600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Жилищное хозяйство </a:t>
          </a:r>
          <a:r>
            <a:rPr lang="ru-RU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54,2т.р</a:t>
          </a:r>
          <a:r>
            <a:rPr lang="ru-RU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</a:t>
          </a:r>
          <a:endParaRPr lang="ru-R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39324094-2CF3-4313-A255-5B5BE45B0083}" type="sibTrans" cxnId="{6D4EAFAC-DFD0-4581-9108-0C67DEF0BF76}">
      <dgm:prSet/>
      <dgm:spPr/>
      <dgm:t>
        <a:bodyPr/>
        <a:lstStyle/>
        <a:p>
          <a:endParaRPr lang="ru-RU"/>
        </a:p>
      </dgm:t>
    </dgm:pt>
    <dgm:pt modelId="{21852092-6ED4-441C-8324-49AEBFFEAB1C}" type="parTrans" cxnId="{6D4EAFAC-DFD0-4581-9108-0C67DEF0BF76}">
      <dgm:prSet/>
      <dgm:spPr>
        <a:xfrm rot="12516686">
          <a:off x="2220443" y="1464246"/>
          <a:ext cx="725197" cy="0"/>
        </a:xfr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ru-RU"/>
        </a:p>
      </dgm:t>
    </dgm:pt>
    <dgm:pt modelId="{F87E2253-00F0-4F02-8629-19311758F915}">
      <dgm:prSet phldrT="[Текст]"/>
      <dgm:spPr>
        <a:xfrm>
          <a:off x="536538" y="1785056"/>
          <a:ext cx="1388227" cy="1322120"/>
        </a:xfrm>
        <a:solidFill>
          <a:srgbClr val="F066C9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Культура и ФК 700,0 т.р.</a:t>
          </a:r>
          <a:endParaRPr lang="ru-R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CD2AF654-AA4A-4E72-B424-BACF7569B4C0}" type="sibTrans" cxnId="{18398FF6-8A07-4DD6-A603-EE06A8CB707B}">
      <dgm:prSet/>
      <dgm:spPr/>
      <dgm:t>
        <a:bodyPr/>
        <a:lstStyle/>
        <a:p>
          <a:endParaRPr lang="ru-RU"/>
        </a:p>
      </dgm:t>
    </dgm:pt>
    <dgm:pt modelId="{CD2F6816-5F63-4AD4-8FB5-ABCD40C6BA54}" type="parTrans" cxnId="{18398FF6-8A07-4DD6-A603-EE06A8CB707B}">
      <dgm:prSet/>
      <dgm:spPr>
        <a:xfrm rot="10522234">
          <a:off x="1923167" y="2350370"/>
          <a:ext cx="979792" cy="0"/>
        </a:xfr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ru-RU"/>
        </a:p>
      </dgm:t>
    </dgm:pt>
    <dgm:pt modelId="{0D18DDA0-CBE1-44C1-A35B-71CEDCEB2E44}">
      <dgm:prSet phldrT="[Текст]" custT="1"/>
      <dgm:spPr>
        <a:xfrm>
          <a:off x="1603758" y="3503997"/>
          <a:ext cx="2016229" cy="1156848"/>
        </a:xfrm>
        <a:solidFill>
          <a:srgbClr val="00B050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ru-RU" sz="20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Благоустройство </a:t>
          </a:r>
          <a:r>
            <a:rPr lang="ru-RU" sz="20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3749,0 </a:t>
          </a:r>
          <a:r>
            <a:rPr lang="ru-RU" sz="20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т.р.</a:t>
          </a:r>
          <a:endParaRPr lang="ru-RU" sz="20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DDDCD2F9-0EF3-487D-8035-1FD542F7DFEB}" type="sibTrans" cxnId="{47E756E7-64B4-4158-85E4-BB65A4AB57B7}">
      <dgm:prSet/>
      <dgm:spPr/>
      <dgm:t>
        <a:bodyPr/>
        <a:lstStyle/>
        <a:p>
          <a:endParaRPr lang="ru-RU"/>
        </a:p>
      </dgm:t>
    </dgm:pt>
    <dgm:pt modelId="{A99CF24A-574F-423C-9385-E9FD246C99DD}" type="parTrans" cxnId="{47E756E7-64B4-4158-85E4-BB65A4AB57B7}">
      <dgm:prSet/>
      <dgm:spPr>
        <a:xfrm rot="7576139">
          <a:off x="2925697" y="3285690"/>
          <a:ext cx="541538" cy="0"/>
        </a:xfr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ru-RU"/>
        </a:p>
      </dgm:t>
    </dgm:pt>
    <dgm:pt modelId="{FC432889-E08B-4AA5-9D11-483AD75D2E2E}">
      <dgm:prSet phldrT="[Текст]"/>
      <dgm:spPr>
        <a:xfrm>
          <a:off x="4207673" y="3346348"/>
          <a:ext cx="1388227" cy="1289062"/>
        </a:xfrm>
        <a:solidFill>
          <a:srgbClr val="FF0000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ЖКХ </a:t>
          </a:r>
          <a:r>
            <a:rPr lang="ru-RU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2771,5 </a:t>
          </a:r>
          <a:r>
            <a:rPr lang="ru-RU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т.р.</a:t>
          </a:r>
          <a:endParaRPr lang="ru-R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8F019850-BAAE-49CD-9ABC-8624006C202A}" type="sibTrans" cxnId="{E146BFE0-F8AD-460C-83E6-4AF89093A991}">
      <dgm:prSet/>
      <dgm:spPr/>
      <dgm:t>
        <a:bodyPr/>
        <a:lstStyle/>
        <a:p>
          <a:endParaRPr lang="ru-RU"/>
        </a:p>
      </dgm:t>
    </dgm:pt>
    <dgm:pt modelId="{AA5991F0-EF32-4387-8540-67B94B301A26}" type="parTrans" cxnId="{E146BFE0-F8AD-460C-83E6-4AF89093A991}">
      <dgm:prSet/>
      <dgm:spPr>
        <a:xfrm rot="3740305">
          <a:off x="4333358" y="3206865"/>
          <a:ext cx="314965" cy="0"/>
        </a:xfr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ru-RU"/>
        </a:p>
      </dgm:t>
    </dgm:pt>
    <dgm:pt modelId="{F6CAAE84-40BE-4910-99D6-F6E17982CC1C}">
      <dgm:prSet phldrT="[Текст]" custT="1"/>
      <dgm:spPr>
        <a:xfrm>
          <a:off x="5636666" y="264455"/>
          <a:ext cx="1884015" cy="1288343"/>
        </a:xfrm>
        <a:solidFill>
          <a:srgbClr val="CC66FF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ru-RU" sz="20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Защита населения, пожарная безопасность            </a:t>
          </a:r>
          <a:r>
            <a:rPr lang="ru-RU" sz="20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241,3т.р</a:t>
          </a:r>
          <a:r>
            <a:rPr lang="ru-RU" sz="20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</a:t>
          </a:r>
          <a:endParaRPr lang="ru-RU" sz="20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A5C98A71-B2F1-4519-8218-5A79EECCEE04}" type="sibTrans" cxnId="{B38A0063-7B72-4122-ABD1-D46BBE431CCB}">
      <dgm:prSet/>
      <dgm:spPr/>
      <dgm:t>
        <a:bodyPr/>
        <a:lstStyle/>
        <a:p>
          <a:endParaRPr lang="ru-RU"/>
        </a:p>
      </dgm:t>
    </dgm:pt>
    <dgm:pt modelId="{1F79455D-BFB4-452F-A83D-8A8E469234F3}" type="parTrans" cxnId="{B38A0063-7B72-4122-ABD1-D46BBE431CCB}">
      <dgm:prSet/>
      <dgm:spPr>
        <a:xfrm rot="19991680">
          <a:off x="5014479" y="1532835"/>
          <a:ext cx="657513" cy="0"/>
        </a:xfr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ru-RU"/>
        </a:p>
      </dgm:t>
    </dgm:pt>
    <dgm:pt modelId="{D0410D57-B569-4948-8874-415B7F33FBD3}">
      <dgm:prSet phldrT="[Текст]" custScaleX="146683" custScaleY="139698" custRadScaleRad="170523" custRadScaleInc="24470"/>
      <dgm:spPr>
        <a:xfrm>
          <a:off x="536538" y="1785056"/>
          <a:ext cx="1388227" cy="1322120"/>
        </a:xfrm>
        <a:prstGeom prst="roundRect">
          <a:avLst/>
        </a:prstGeom>
        <a:solidFill>
          <a:srgbClr val="F066C9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endParaRPr lang="ru-RU"/>
        </a:p>
      </dgm:t>
    </dgm:pt>
    <dgm:pt modelId="{305731C2-CF1B-45C9-8E2E-AD8785246353}" type="parTrans" cxnId="{BF7E75A5-9D5A-460A-84D5-101DECF6C158}">
      <dgm:prSet/>
      <dgm:spPr/>
      <dgm:t>
        <a:bodyPr/>
        <a:lstStyle/>
        <a:p>
          <a:endParaRPr lang="ru-RU"/>
        </a:p>
      </dgm:t>
    </dgm:pt>
    <dgm:pt modelId="{9EBB4A70-41AD-426F-B844-B07A97188194}" type="sibTrans" cxnId="{BF7E75A5-9D5A-460A-84D5-101DECF6C158}">
      <dgm:prSet/>
      <dgm:spPr/>
      <dgm:t>
        <a:bodyPr/>
        <a:lstStyle/>
        <a:p>
          <a:endParaRPr lang="ru-RU"/>
        </a:p>
      </dgm:t>
    </dgm:pt>
    <dgm:pt modelId="{2533CF8B-D15E-4609-AE8D-B9A405358A2C}">
      <dgm:prSet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Формирование городской среды </a:t>
          </a:r>
        </a:p>
        <a:p>
          <a:r>
            <a:rPr lang="ru-RU" sz="1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457,4 </a:t>
          </a:r>
          <a:r>
            <a:rPr lang="ru-RU" sz="1800" b="1" dirty="0" smtClean="0">
              <a:solidFill>
                <a:schemeClr val="bg1"/>
              </a:solidFill>
            </a:rPr>
            <a:t>т.р</a:t>
          </a:r>
          <a:r>
            <a:rPr lang="ru-RU" sz="1800" b="1" dirty="0" smtClean="0"/>
            <a:t>.</a:t>
          </a:r>
          <a:endParaRPr lang="ru-RU" sz="1800" b="1" dirty="0"/>
        </a:p>
      </dgm:t>
    </dgm:pt>
    <dgm:pt modelId="{9F2F7EA5-3930-450D-A54E-0AFAF16144BE}" type="parTrans" cxnId="{AEAC9315-9A7B-4ADB-9010-D21B02747C76}">
      <dgm:prSet/>
      <dgm:spPr/>
      <dgm:t>
        <a:bodyPr/>
        <a:lstStyle/>
        <a:p>
          <a:endParaRPr lang="ru-RU"/>
        </a:p>
      </dgm:t>
    </dgm:pt>
    <dgm:pt modelId="{43472B44-4454-47F5-A959-BB769E1E6DE9}" type="sibTrans" cxnId="{AEAC9315-9A7B-4ADB-9010-D21B02747C76}">
      <dgm:prSet/>
      <dgm:spPr/>
      <dgm:t>
        <a:bodyPr/>
        <a:lstStyle/>
        <a:p>
          <a:endParaRPr lang="ru-RU"/>
        </a:p>
      </dgm:t>
    </dgm:pt>
    <dgm:pt modelId="{E9BC80E2-5B05-4799-BAF9-98B61BD4D84C}" type="pres">
      <dgm:prSet presAssocID="{AAA898B7-1C25-477B-9CF5-7CC050CAAAA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1A13B33-699A-486E-96E8-BD7F442DB78A}" type="pres">
      <dgm:prSet presAssocID="{464C39E9-B90E-46FF-809E-917225EDFA40}" presName="singleCycle" presStyleCnt="0"/>
      <dgm:spPr/>
    </dgm:pt>
    <dgm:pt modelId="{ABB52118-E47E-4E9C-A591-7BD5A29D4F7C}" type="pres">
      <dgm:prSet presAssocID="{464C39E9-B90E-46FF-809E-917225EDFA40}" presName="singleCenter" presStyleLbl="node1" presStyleIdx="0" presStyleCnt="8" custScaleX="152096" custScaleY="119434" custLinFactNeighborX="-2314" custLinFactNeighborY="-755">
        <dgm:presLayoutVars>
          <dgm:chMax val="7"/>
          <dgm:chPref val="7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0BA1C4E-6A34-476D-8E3C-674C344A33E0}" type="pres">
      <dgm:prSet presAssocID="{CB127332-FB34-4674-8D3E-88D00F627B01}" presName="Name56" presStyleLbl="parChTrans1D2" presStyleIdx="0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6529" y="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7BF89775-0155-4FCC-A561-8D1E0759F8CE}" type="pres">
      <dgm:prSet presAssocID="{2C8954B6-18B3-4BE7-BAE0-E25B2073BD66}" presName="text0" presStyleLbl="node1" presStyleIdx="1" presStyleCnt="8" custScaleX="202835" custScaleY="53027" custRadScaleRad="145298" custRadScaleInc="24742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CEF6741-4374-40CB-845E-173C026DF83A}" type="pres">
      <dgm:prSet presAssocID="{1F79455D-BFB4-452F-A83D-8A8E469234F3}" presName="Name56" presStyleLbl="parChTrans1D2" presStyleIdx="1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7513" y="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34A643DF-B55E-42B8-84E7-BC6AFC199951}" type="pres">
      <dgm:prSet presAssocID="{F6CAAE84-40BE-4910-99D6-F6E17982CC1C}" presName="text0" presStyleLbl="node1" presStyleIdx="2" presStyleCnt="8" custScaleX="199069" custScaleY="136129" custRadScaleRad="155592" custRadScaleInc="16160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254D4DA-D432-4B7B-B8F8-143A1582B4DD}" type="pres">
      <dgm:prSet presAssocID="{AA5991F0-EF32-4387-8540-67B94B301A26}" presName="Name56" presStyleLbl="parChTrans1D2" presStyleIdx="2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4965" y="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11ADC1BB-919C-42F2-BB9F-B6916A71E011}" type="pres">
      <dgm:prSet presAssocID="{FC432889-E08B-4AA5-9D11-483AD75D2E2E}" presName="text0" presStyleLbl="node1" presStyleIdx="3" presStyleCnt="8" custScaleX="146683" custScaleY="136205" custRadScaleRad="139840" custRadScaleInc="6973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C6CDFEB-BFEB-43E8-8C02-9D629835D1D1}" type="pres">
      <dgm:prSet presAssocID="{A99CF24A-574F-423C-9385-E9FD246C99DD}" presName="Name56" presStyleLbl="parChTrans1D2" presStyleIdx="3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1538" y="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590CFC7A-D5A1-43E4-A4B4-FBF47825DA03}" type="pres">
      <dgm:prSet presAssocID="{0D18DDA0-CBE1-44C1-A35B-71CEDCEB2E44}" presName="text0" presStyleLbl="node1" presStyleIdx="4" presStyleCnt="8" custScaleX="213039" custScaleY="122235" custRadScaleRad="95165" custRadScaleInc="13032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4DEE515-9295-443F-AE1F-D2FD7FEB720F}" type="pres">
      <dgm:prSet presAssocID="{CD2F6816-5F63-4AD4-8FB5-ABCD40C6BA54}" presName="Name56" presStyleLbl="parChTrans1D2" presStyleIdx="4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9792" y="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2F3715CF-4552-41E7-8DE3-91FB86327D66}" type="pres">
      <dgm:prSet presAssocID="{F87E2253-00F0-4F02-8629-19311758F915}" presName="text0" presStyleLbl="node1" presStyleIdx="5" presStyleCnt="8" custScaleX="146683" custScaleY="139698" custRadScaleRad="194941" custRadScaleInc="12185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D969EE6-6F24-46A2-AA64-38D605EE368F}" type="pres">
      <dgm:prSet presAssocID="{21852092-6ED4-441C-8324-49AEBFFEAB1C}" presName="Name56" presStyleLbl="parChTrans1D2" presStyleIdx="5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5197" y="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8B077BCB-F844-4D78-B777-130FD103DFB6}" type="pres">
      <dgm:prSet presAssocID="{B5E00E4D-0EA9-4C16-A537-43D7B9336EE5}" presName="text0" presStyleLbl="node1" presStyleIdx="6" presStyleCnt="8" custScaleX="160652" custScaleY="143190" custRadScaleRad="178824" custRadScaleInc="5170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D20CCDB-F128-41F9-8F70-FA288963173A}" type="pres">
      <dgm:prSet presAssocID="{9F2F7EA5-3930-450D-A54E-0AFAF16144BE}" presName="Name56" presStyleLbl="parChTrans1D2" presStyleIdx="6" presStyleCnt="7"/>
      <dgm:spPr/>
      <dgm:t>
        <a:bodyPr/>
        <a:lstStyle/>
        <a:p>
          <a:endParaRPr lang="ru-RU"/>
        </a:p>
      </dgm:t>
    </dgm:pt>
    <dgm:pt modelId="{0A996BA4-A132-4943-AA40-697A51CAC348}" type="pres">
      <dgm:prSet presAssocID="{2533CF8B-D15E-4609-AE8D-B9A405358A2C}" presName="text0" presStyleLbl="node1" presStyleIdx="7" presStyleCnt="8" custScaleX="235838" custScaleY="114115" custRadScaleRad="87432" custRadScaleInc="122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EFD68F-A154-4083-918A-CDA98F1C66F1}" type="presOf" srcId="{CD2F6816-5F63-4AD4-8FB5-ABCD40C6BA54}" destId="{D4DEE515-9295-443F-AE1F-D2FD7FEB720F}" srcOrd="0" destOrd="0" presId="urn:microsoft.com/office/officeart/2008/layout/RadialCluster"/>
    <dgm:cxn modelId="{356C85D8-92C4-4E0D-8E15-9BEAC5762C1D}" type="presOf" srcId="{AA5991F0-EF32-4387-8540-67B94B301A26}" destId="{C254D4DA-D432-4B7B-B8F8-143A1582B4DD}" srcOrd="0" destOrd="0" presId="urn:microsoft.com/office/officeart/2008/layout/RadialCluster"/>
    <dgm:cxn modelId="{4CFD243A-1E8D-484A-8365-135C12044A5A}" type="presOf" srcId="{CB127332-FB34-4674-8D3E-88D00F627B01}" destId="{30BA1C4E-6A34-476D-8E3C-674C344A33E0}" srcOrd="0" destOrd="0" presId="urn:microsoft.com/office/officeart/2008/layout/RadialCluster"/>
    <dgm:cxn modelId="{21728D60-4A94-47A1-9798-33B8E8F57745}" type="presOf" srcId="{F87E2253-00F0-4F02-8629-19311758F915}" destId="{2F3715CF-4552-41E7-8DE3-91FB86327D66}" srcOrd="0" destOrd="0" presId="urn:microsoft.com/office/officeart/2008/layout/RadialCluster"/>
    <dgm:cxn modelId="{E0B10B51-1D46-4017-BA96-BC616B4E296F}" type="presOf" srcId="{FC432889-E08B-4AA5-9D11-483AD75D2E2E}" destId="{11ADC1BB-919C-42F2-BB9F-B6916A71E011}" srcOrd="0" destOrd="0" presId="urn:microsoft.com/office/officeart/2008/layout/RadialCluster"/>
    <dgm:cxn modelId="{A3DEB868-4A65-4C79-9F02-567743449C2D}" type="presOf" srcId="{F6CAAE84-40BE-4910-99D6-F6E17982CC1C}" destId="{34A643DF-B55E-42B8-84E7-BC6AFC199951}" srcOrd="0" destOrd="0" presId="urn:microsoft.com/office/officeart/2008/layout/RadialCluster"/>
    <dgm:cxn modelId="{83506AB0-7FF3-48F7-95F7-98A2EC76959C}" type="presOf" srcId="{2533CF8B-D15E-4609-AE8D-B9A405358A2C}" destId="{0A996BA4-A132-4943-AA40-697A51CAC348}" srcOrd="0" destOrd="0" presId="urn:microsoft.com/office/officeart/2008/layout/RadialCluster"/>
    <dgm:cxn modelId="{B59C1613-90FF-4676-9C52-CF129060EF4B}" srcId="{464C39E9-B90E-46FF-809E-917225EDFA40}" destId="{2C8954B6-18B3-4BE7-BAE0-E25B2073BD66}" srcOrd="0" destOrd="0" parTransId="{CB127332-FB34-4674-8D3E-88D00F627B01}" sibTransId="{0351014F-A0F2-4891-ADA7-3C899A579252}"/>
    <dgm:cxn modelId="{AEAC9315-9A7B-4ADB-9010-D21B02747C76}" srcId="{464C39E9-B90E-46FF-809E-917225EDFA40}" destId="{2533CF8B-D15E-4609-AE8D-B9A405358A2C}" srcOrd="6" destOrd="0" parTransId="{9F2F7EA5-3930-450D-A54E-0AFAF16144BE}" sibTransId="{43472B44-4454-47F5-A959-BB769E1E6DE9}"/>
    <dgm:cxn modelId="{6060EDB9-BBF1-4FC1-8981-D841F099F1B3}" type="presOf" srcId="{464C39E9-B90E-46FF-809E-917225EDFA40}" destId="{ABB52118-E47E-4E9C-A591-7BD5A29D4F7C}" srcOrd="0" destOrd="0" presId="urn:microsoft.com/office/officeart/2008/layout/RadialCluster"/>
    <dgm:cxn modelId="{743DF5F6-7657-4797-B645-B7E6AF2612B8}" type="presOf" srcId="{AAA898B7-1C25-477B-9CF5-7CC050CAAAA8}" destId="{E9BC80E2-5B05-4799-BAF9-98B61BD4D84C}" srcOrd="0" destOrd="0" presId="urn:microsoft.com/office/officeart/2008/layout/RadialCluster"/>
    <dgm:cxn modelId="{490A0E20-43D8-4996-963F-081EC6FEED0E}" type="presOf" srcId="{A99CF24A-574F-423C-9385-E9FD246C99DD}" destId="{0C6CDFEB-BFEB-43E8-8C02-9D629835D1D1}" srcOrd="0" destOrd="0" presId="urn:microsoft.com/office/officeart/2008/layout/RadialCluster"/>
    <dgm:cxn modelId="{A09C5C02-3B4D-4ED1-B678-4A137EA226D9}" type="presOf" srcId="{9F2F7EA5-3930-450D-A54E-0AFAF16144BE}" destId="{5D20CCDB-F128-41F9-8F70-FA288963173A}" srcOrd="0" destOrd="0" presId="urn:microsoft.com/office/officeart/2008/layout/RadialCluster"/>
    <dgm:cxn modelId="{BF7E75A5-9D5A-460A-84D5-101DECF6C158}" srcId="{AAA898B7-1C25-477B-9CF5-7CC050CAAAA8}" destId="{D0410D57-B569-4948-8874-415B7F33FBD3}" srcOrd="1" destOrd="0" parTransId="{305731C2-CF1B-45C9-8E2E-AD8785246353}" sibTransId="{9EBB4A70-41AD-426F-B844-B07A97188194}"/>
    <dgm:cxn modelId="{C687B8BF-6185-4F52-85BC-7BD58B8706CB}" type="presOf" srcId="{0D18DDA0-CBE1-44C1-A35B-71CEDCEB2E44}" destId="{590CFC7A-D5A1-43E4-A4B4-FBF47825DA03}" srcOrd="0" destOrd="0" presId="urn:microsoft.com/office/officeart/2008/layout/RadialCluster"/>
    <dgm:cxn modelId="{CBFB44B5-1D4F-4954-903E-FDCB75F18EDA}" type="presOf" srcId="{B5E00E4D-0EA9-4C16-A537-43D7B9336EE5}" destId="{8B077BCB-F844-4D78-B777-130FD103DFB6}" srcOrd="0" destOrd="0" presId="urn:microsoft.com/office/officeart/2008/layout/RadialCluster"/>
    <dgm:cxn modelId="{47E756E7-64B4-4158-85E4-BB65A4AB57B7}" srcId="{464C39E9-B90E-46FF-809E-917225EDFA40}" destId="{0D18DDA0-CBE1-44C1-A35B-71CEDCEB2E44}" srcOrd="3" destOrd="0" parTransId="{A99CF24A-574F-423C-9385-E9FD246C99DD}" sibTransId="{DDDCD2F9-0EF3-487D-8035-1FD542F7DFEB}"/>
    <dgm:cxn modelId="{E31DDA0F-07BB-4270-8147-E399B6D9A36B}" srcId="{AAA898B7-1C25-477B-9CF5-7CC050CAAAA8}" destId="{464C39E9-B90E-46FF-809E-917225EDFA40}" srcOrd="0" destOrd="0" parTransId="{47AAE559-CDD6-4835-AD33-6692E3FE1E13}" sibTransId="{BEC33D4B-F6EB-4BB6-8107-4D6B88CB92CA}"/>
    <dgm:cxn modelId="{6BBFB86B-91B1-4D87-9E00-7499BD1ACC8E}" type="presOf" srcId="{2C8954B6-18B3-4BE7-BAE0-E25B2073BD66}" destId="{7BF89775-0155-4FCC-A561-8D1E0759F8CE}" srcOrd="0" destOrd="0" presId="urn:microsoft.com/office/officeart/2008/layout/RadialCluster"/>
    <dgm:cxn modelId="{6D4EAFAC-DFD0-4581-9108-0C67DEF0BF76}" srcId="{464C39E9-B90E-46FF-809E-917225EDFA40}" destId="{B5E00E4D-0EA9-4C16-A537-43D7B9336EE5}" srcOrd="5" destOrd="0" parTransId="{21852092-6ED4-441C-8324-49AEBFFEAB1C}" sibTransId="{39324094-2CF3-4313-A255-5B5BE45B0083}"/>
    <dgm:cxn modelId="{B38A0063-7B72-4122-ABD1-D46BBE431CCB}" srcId="{464C39E9-B90E-46FF-809E-917225EDFA40}" destId="{F6CAAE84-40BE-4910-99D6-F6E17982CC1C}" srcOrd="1" destOrd="0" parTransId="{1F79455D-BFB4-452F-A83D-8A8E469234F3}" sibTransId="{A5C98A71-B2F1-4519-8218-5A79EECCEE04}"/>
    <dgm:cxn modelId="{99ADEC09-7AC9-4BB0-B23F-83962C1C5E17}" type="presOf" srcId="{1F79455D-BFB4-452F-A83D-8A8E469234F3}" destId="{6CEF6741-4374-40CB-845E-173C026DF83A}" srcOrd="0" destOrd="0" presId="urn:microsoft.com/office/officeart/2008/layout/RadialCluster"/>
    <dgm:cxn modelId="{18398FF6-8A07-4DD6-A603-EE06A8CB707B}" srcId="{464C39E9-B90E-46FF-809E-917225EDFA40}" destId="{F87E2253-00F0-4F02-8629-19311758F915}" srcOrd="4" destOrd="0" parTransId="{CD2F6816-5F63-4AD4-8FB5-ABCD40C6BA54}" sibTransId="{CD2AF654-AA4A-4E72-B424-BACF7569B4C0}"/>
    <dgm:cxn modelId="{E146BFE0-F8AD-460C-83E6-4AF89093A991}" srcId="{464C39E9-B90E-46FF-809E-917225EDFA40}" destId="{FC432889-E08B-4AA5-9D11-483AD75D2E2E}" srcOrd="2" destOrd="0" parTransId="{AA5991F0-EF32-4387-8540-67B94B301A26}" sibTransId="{8F019850-BAAE-49CD-9ABC-8624006C202A}"/>
    <dgm:cxn modelId="{2AF7E20E-1CE4-4A90-8B86-2E2E1EAB0702}" type="presOf" srcId="{21852092-6ED4-441C-8324-49AEBFFEAB1C}" destId="{2D969EE6-6F24-46A2-AA64-38D605EE368F}" srcOrd="0" destOrd="0" presId="urn:microsoft.com/office/officeart/2008/layout/RadialCluster"/>
    <dgm:cxn modelId="{816F016A-746A-4C40-885C-4F2044A6ECB6}" type="presParOf" srcId="{E9BC80E2-5B05-4799-BAF9-98B61BD4D84C}" destId="{C1A13B33-699A-486E-96E8-BD7F442DB78A}" srcOrd="0" destOrd="0" presId="urn:microsoft.com/office/officeart/2008/layout/RadialCluster"/>
    <dgm:cxn modelId="{6B1A1D18-4206-4A10-B5FD-43F3AD03FBE8}" type="presParOf" srcId="{C1A13B33-699A-486E-96E8-BD7F442DB78A}" destId="{ABB52118-E47E-4E9C-A591-7BD5A29D4F7C}" srcOrd="0" destOrd="0" presId="urn:microsoft.com/office/officeart/2008/layout/RadialCluster"/>
    <dgm:cxn modelId="{42C8E060-39BA-49D5-9593-5F89E792A192}" type="presParOf" srcId="{C1A13B33-699A-486E-96E8-BD7F442DB78A}" destId="{30BA1C4E-6A34-476D-8E3C-674C344A33E0}" srcOrd="1" destOrd="0" presId="urn:microsoft.com/office/officeart/2008/layout/RadialCluster"/>
    <dgm:cxn modelId="{ED3A2F55-B55C-4997-B2B8-FE7663C290EE}" type="presParOf" srcId="{C1A13B33-699A-486E-96E8-BD7F442DB78A}" destId="{7BF89775-0155-4FCC-A561-8D1E0759F8CE}" srcOrd="2" destOrd="0" presId="urn:microsoft.com/office/officeart/2008/layout/RadialCluster"/>
    <dgm:cxn modelId="{F0A63F2D-E19A-4C07-B195-AD89C80749C6}" type="presParOf" srcId="{C1A13B33-699A-486E-96E8-BD7F442DB78A}" destId="{6CEF6741-4374-40CB-845E-173C026DF83A}" srcOrd="3" destOrd="0" presId="urn:microsoft.com/office/officeart/2008/layout/RadialCluster"/>
    <dgm:cxn modelId="{B1266C9A-BCF2-40CB-830D-66A3DA052B1D}" type="presParOf" srcId="{C1A13B33-699A-486E-96E8-BD7F442DB78A}" destId="{34A643DF-B55E-42B8-84E7-BC6AFC199951}" srcOrd="4" destOrd="0" presId="urn:microsoft.com/office/officeart/2008/layout/RadialCluster"/>
    <dgm:cxn modelId="{995D6297-AB93-4E78-8236-8460C48067F3}" type="presParOf" srcId="{C1A13B33-699A-486E-96E8-BD7F442DB78A}" destId="{C254D4DA-D432-4B7B-B8F8-143A1582B4DD}" srcOrd="5" destOrd="0" presId="urn:microsoft.com/office/officeart/2008/layout/RadialCluster"/>
    <dgm:cxn modelId="{5D656E0F-A757-46AE-B8F8-5D66C2A982A8}" type="presParOf" srcId="{C1A13B33-699A-486E-96E8-BD7F442DB78A}" destId="{11ADC1BB-919C-42F2-BB9F-B6916A71E011}" srcOrd="6" destOrd="0" presId="urn:microsoft.com/office/officeart/2008/layout/RadialCluster"/>
    <dgm:cxn modelId="{5115A097-61EA-488C-96F4-38906AE00139}" type="presParOf" srcId="{C1A13B33-699A-486E-96E8-BD7F442DB78A}" destId="{0C6CDFEB-BFEB-43E8-8C02-9D629835D1D1}" srcOrd="7" destOrd="0" presId="urn:microsoft.com/office/officeart/2008/layout/RadialCluster"/>
    <dgm:cxn modelId="{5D6AAE08-05D3-4FA3-964B-491C55723A9B}" type="presParOf" srcId="{C1A13B33-699A-486E-96E8-BD7F442DB78A}" destId="{590CFC7A-D5A1-43E4-A4B4-FBF47825DA03}" srcOrd="8" destOrd="0" presId="urn:microsoft.com/office/officeart/2008/layout/RadialCluster"/>
    <dgm:cxn modelId="{9F87D09C-521C-420D-AD62-B007FEB681A8}" type="presParOf" srcId="{C1A13B33-699A-486E-96E8-BD7F442DB78A}" destId="{D4DEE515-9295-443F-AE1F-D2FD7FEB720F}" srcOrd="9" destOrd="0" presId="urn:microsoft.com/office/officeart/2008/layout/RadialCluster"/>
    <dgm:cxn modelId="{AD1BF685-2B53-4564-8DD5-86468809D31F}" type="presParOf" srcId="{C1A13B33-699A-486E-96E8-BD7F442DB78A}" destId="{2F3715CF-4552-41E7-8DE3-91FB86327D66}" srcOrd="10" destOrd="0" presId="urn:microsoft.com/office/officeart/2008/layout/RadialCluster"/>
    <dgm:cxn modelId="{5007630F-F741-4DB9-9B39-6189C1969DBB}" type="presParOf" srcId="{C1A13B33-699A-486E-96E8-BD7F442DB78A}" destId="{2D969EE6-6F24-46A2-AA64-38D605EE368F}" srcOrd="11" destOrd="0" presId="urn:microsoft.com/office/officeart/2008/layout/RadialCluster"/>
    <dgm:cxn modelId="{D7F51034-A2E9-4249-99CD-C889A5847DA6}" type="presParOf" srcId="{C1A13B33-699A-486E-96E8-BD7F442DB78A}" destId="{8B077BCB-F844-4D78-B777-130FD103DFB6}" srcOrd="12" destOrd="0" presId="urn:microsoft.com/office/officeart/2008/layout/RadialCluster"/>
    <dgm:cxn modelId="{C7FD4106-8EB6-4141-9553-01F47DB8C7F9}" type="presParOf" srcId="{C1A13B33-699A-486E-96E8-BD7F442DB78A}" destId="{5D20CCDB-F128-41F9-8F70-FA288963173A}" srcOrd="13" destOrd="0" presId="urn:microsoft.com/office/officeart/2008/layout/RadialCluster"/>
    <dgm:cxn modelId="{ABE38317-DD97-4D27-8651-1E293AB320D5}" type="presParOf" srcId="{C1A13B33-699A-486E-96E8-BD7F442DB78A}" destId="{0A996BA4-A132-4943-AA40-697A51CAC348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EE7AC4-4E8F-420D-B319-D5311D97E568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AC22EE-1E3F-4874-8E8D-A8F999AACADE}">
      <dgm:prSet phldrT="[Текст]" custT="1"/>
      <dgm:spPr>
        <a:xfrm>
          <a:off x="3011" y="246759"/>
          <a:ext cx="1037595" cy="6426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2019  год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16CE7D2B-7FD9-4B04-9FC9-5345C271CF8A}" type="parTrans" cxnId="{16920753-C8DC-4FE3-B944-08E287F2EDF9}">
      <dgm:prSet/>
      <dgm:spPr/>
      <dgm:t>
        <a:bodyPr/>
        <a:lstStyle/>
        <a:p>
          <a:endParaRPr lang="ru-RU"/>
        </a:p>
      </dgm:t>
    </dgm:pt>
    <dgm:pt modelId="{F311976D-B4F4-4CAE-AC98-B35D33441854}" type="sibTrans" cxnId="{16920753-C8DC-4FE3-B944-08E287F2EDF9}">
      <dgm:prSet/>
      <dgm:spPr/>
      <dgm:t>
        <a:bodyPr/>
        <a:lstStyle/>
        <a:p>
          <a:endParaRPr lang="ru-RU"/>
        </a:p>
      </dgm:t>
    </dgm:pt>
    <dgm:pt modelId="{5B3AC8AE-7767-4A86-B983-8FF49CC91ACC}">
      <dgm:prSet phldrT="[Текст]" custT="1"/>
      <dgm:spPr>
        <a:xfrm>
          <a:off x="162322" y="1075479"/>
          <a:ext cx="751413" cy="44334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620,0</a:t>
          </a:r>
          <a:endParaRPr lang="ru-RU" sz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6355EAEE-A47D-4A45-9D14-090AF972F4A0}" type="parTrans" cxnId="{9287589B-AB2D-4B3C-817A-7265EC0D02DD}">
      <dgm:prSet/>
      <dgm:spPr>
        <a:xfrm>
          <a:off x="61051" y="889425"/>
          <a:ext cx="91440" cy="4077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A6AE01C1-D705-4F98-8210-FBFE3E24991A}" type="sibTrans" cxnId="{9287589B-AB2D-4B3C-817A-7265EC0D02DD}">
      <dgm:prSet/>
      <dgm:spPr/>
      <dgm:t>
        <a:bodyPr/>
        <a:lstStyle/>
        <a:p>
          <a:endParaRPr lang="ru-RU"/>
        </a:p>
      </dgm:t>
    </dgm:pt>
    <dgm:pt modelId="{B5DDFC00-770E-49C8-BF70-6442B9313D2D}">
      <dgm:prSet phldrT="[Текст]" custT="1"/>
      <dgm:spPr>
        <a:xfrm>
          <a:off x="1214556" y="236573"/>
          <a:ext cx="928456" cy="60940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год 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8E45B94C-5057-4866-87F7-96FF9CBC118B}" type="parTrans" cxnId="{5ABBA475-671F-425C-91FA-FEDFDB3820FD}">
      <dgm:prSet/>
      <dgm:spPr/>
      <dgm:t>
        <a:bodyPr/>
        <a:lstStyle/>
        <a:p>
          <a:endParaRPr lang="ru-RU"/>
        </a:p>
      </dgm:t>
    </dgm:pt>
    <dgm:pt modelId="{E96E4167-8B09-491D-BDDE-B8FC0BAF9080}" type="sibTrans" cxnId="{5ABBA475-671F-425C-91FA-FEDFDB3820FD}">
      <dgm:prSet/>
      <dgm:spPr/>
      <dgm:t>
        <a:bodyPr/>
        <a:lstStyle/>
        <a:p>
          <a:endParaRPr lang="ru-RU"/>
        </a:p>
      </dgm:t>
    </dgm:pt>
    <dgm:pt modelId="{D26D3D25-586B-4ADE-8736-1BDAEA76DA68}">
      <dgm:prSet phldrT="[Текст]" custT="1"/>
      <dgm:spPr>
        <a:xfrm>
          <a:off x="2275668" y="246759"/>
          <a:ext cx="925978" cy="62249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2021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06155EB8-415D-4F10-A18B-DE4A46D06FBC}" type="parTrans" cxnId="{D2E3FADF-1DBA-4170-9EEA-CF9E4654BC00}">
      <dgm:prSet/>
      <dgm:spPr/>
      <dgm:t>
        <a:bodyPr/>
        <a:lstStyle/>
        <a:p>
          <a:endParaRPr lang="ru-RU"/>
        </a:p>
      </dgm:t>
    </dgm:pt>
    <dgm:pt modelId="{D6CDA464-438A-4A72-9BB4-7CAE996021AC}" type="sibTrans" cxnId="{D2E3FADF-1DBA-4170-9EEA-CF9E4654BC00}">
      <dgm:prSet/>
      <dgm:spPr/>
      <dgm:t>
        <a:bodyPr/>
        <a:lstStyle/>
        <a:p>
          <a:endParaRPr lang="ru-RU"/>
        </a:p>
      </dgm:t>
    </dgm:pt>
    <dgm:pt modelId="{805ED152-F66E-4FD5-B253-313F073FB6A3}">
      <dgm:prSet phldrT="[Текст]" custT="1"/>
      <dgm:spPr>
        <a:xfrm>
          <a:off x="2433731" y="1075479"/>
          <a:ext cx="751413" cy="44334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20,0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7881ADEB-9D89-45B0-BD96-674BFCC5A3FF}" type="parTrans" cxnId="{EA0778BE-3F69-4DC7-8D04-A02F9A79EE43}">
      <dgm:prSet/>
      <dgm:spPr>
        <a:xfrm>
          <a:off x="2322546" y="869253"/>
          <a:ext cx="91440" cy="4278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717E9D8F-B331-44AB-919E-345C412E835A}" type="sibTrans" cxnId="{EA0778BE-3F69-4DC7-8D04-A02F9A79EE43}">
      <dgm:prSet/>
      <dgm:spPr/>
      <dgm:t>
        <a:bodyPr/>
        <a:lstStyle/>
        <a:p>
          <a:endParaRPr lang="ru-RU"/>
        </a:p>
      </dgm:t>
    </dgm:pt>
    <dgm:pt modelId="{37EA65D5-9D03-4152-B9E9-B8643D3308BB}">
      <dgm:prSet phldrT="[Текст]" custT="1"/>
      <dgm:spPr>
        <a:xfrm>
          <a:off x="1373503" y="1075479"/>
          <a:ext cx="751413" cy="44334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20,0 </a:t>
          </a:r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47AC7627-F1FC-4803-9D8A-229025EA979E}" type="parTrans" cxnId="{169A91AC-CF61-4682-9FE7-C7C8D31C8830}">
      <dgm:prSet/>
      <dgm:spPr>
        <a:xfrm>
          <a:off x="1261682" y="845979"/>
          <a:ext cx="91440" cy="4511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89140616-9EDE-4A0E-90D7-C8993074EA94}" type="sibTrans" cxnId="{169A91AC-CF61-4682-9FE7-C7C8D31C8830}">
      <dgm:prSet/>
      <dgm:spPr/>
      <dgm:t>
        <a:bodyPr/>
        <a:lstStyle/>
        <a:p>
          <a:endParaRPr lang="ru-RU"/>
        </a:p>
      </dgm:t>
    </dgm:pt>
    <dgm:pt modelId="{6549E44A-01EF-4B80-9FEE-FEF69A84BE8D}" type="pres">
      <dgm:prSet presAssocID="{A5EE7AC4-4E8F-420D-B319-D5311D97E5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481278C-BE0F-4143-940A-20BBBA4EDE1C}" type="pres">
      <dgm:prSet presAssocID="{29AC22EE-1E3F-4874-8E8D-A8F999AACADE}" presName="root" presStyleCnt="0"/>
      <dgm:spPr/>
    </dgm:pt>
    <dgm:pt modelId="{6FD021CF-AE8F-4AFB-8EBD-CD192556C114}" type="pres">
      <dgm:prSet presAssocID="{29AC22EE-1E3F-4874-8E8D-A8F999AACADE}" presName="rootComposite" presStyleCnt="0"/>
      <dgm:spPr/>
    </dgm:pt>
    <dgm:pt modelId="{C3B0304D-712A-4806-AE48-CB1809625D3F}" type="pres">
      <dgm:prSet presAssocID="{29AC22EE-1E3F-4874-8E8D-A8F999AACADE}" presName="rootText" presStyleLbl="node1" presStyleIdx="0" presStyleCnt="3" custScaleX="169207" custScaleY="209607"/>
      <dgm:spPr/>
      <dgm:t>
        <a:bodyPr/>
        <a:lstStyle/>
        <a:p>
          <a:endParaRPr lang="ru-RU"/>
        </a:p>
      </dgm:t>
    </dgm:pt>
    <dgm:pt modelId="{A98D6140-94DD-4E00-91DE-39404E90D85F}" type="pres">
      <dgm:prSet presAssocID="{29AC22EE-1E3F-4874-8E8D-A8F999AACADE}" presName="rootConnector" presStyleLbl="node1" presStyleIdx="0" presStyleCnt="3"/>
      <dgm:spPr/>
      <dgm:t>
        <a:bodyPr/>
        <a:lstStyle/>
        <a:p>
          <a:endParaRPr lang="ru-RU"/>
        </a:p>
      </dgm:t>
    </dgm:pt>
    <dgm:pt modelId="{C9A5C86B-172E-45E5-92C0-64CC31DCB289}" type="pres">
      <dgm:prSet presAssocID="{29AC22EE-1E3F-4874-8E8D-A8F999AACADE}" presName="childShape" presStyleCnt="0"/>
      <dgm:spPr/>
    </dgm:pt>
    <dgm:pt modelId="{305DCE77-3E22-485A-BC76-EAA785D994C1}" type="pres">
      <dgm:prSet presAssocID="{6355EAEE-A47D-4A45-9D14-090AF972F4A0}" presName="Name13" presStyleLbl="parChTrans1D2" presStyleIdx="0" presStyleCnt="3"/>
      <dgm:spPr/>
      <dgm:t>
        <a:bodyPr/>
        <a:lstStyle/>
        <a:p>
          <a:endParaRPr lang="ru-RU"/>
        </a:p>
      </dgm:t>
    </dgm:pt>
    <dgm:pt modelId="{93936034-C0A5-4FF7-9AE6-7A3CCBFA81CF}" type="pres">
      <dgm:prSet presAssocID="{5B3AC8AE-7767-4A86-B983-8FF49CC91ACC}" presName="childText" presStyleLbl="bgAcc1" presStyleIdx="0" presStyleCnt="3" custScaleX="221006" custScaleY="144599" custLinFactNeighborX="-9827" custLinFactNeighborY="35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03A4D-CE8A-4FBB-A048-2BE0A2507BDE}" type="pres">
      <dgm:prSet presAssocID="{B5DDFC00-770E-49C8-BF70-6442B9313D2D}" presName="root" presStyleCnt="0"/>
      <dgm:spPr/>
    </dgm:pt>
    <dgm:pt modelId="{0AB261F7-040D-4542-AE29-BC3BC2489C06}" type="pres">
      <dgm:prSet presAssocID="{B5DDFC00-770E-49C8-BF70-6442B9313D2D}" presName="rootComposite" presStyleCnt="0"/>
      <dgm:spPr/>
    </dgm:pt>
    <dgm:pt modelId="{91723985-619B-452E-A26E-6BE0D8249EFD}" type="pres">
      <dgm:prSet presAssocID="{B5DDFC00-770E-49C8-BF70-6442B9313D2D}" presName="rootText" presStyleLbl="node1" presStyleIdx="1" presStyleCnt="3" custScaleX="151409" custScaleY="198759" custLinFactNeighborX="3367" custLinFactNeighborY="-3322"/>
      <dgm:spPr/>
      <dgm:t>
        <a:bodyPr/>
        <a:lstStyle/>
        <a:p>
          <a:endParaRPr lang="ru-RU"/>
        </a:p>
      </dgm:t>
    </dgm:pt>
    <dgm:pt modelId="{32A2DA69-729D-438E-B376-C0C9F3ADB3B6}" type="pres">
      <dgm:prSet presAssocID="{B5DDFC00-770E-49C8-BF70-6442B9313D2D}" presName="rootConnector" presStyleLbl="node1" presStyleIdx="1" presStyleCnt="3"/>
      <dgm:spPr/>
      <dgm:t>
        <a:bodyPr/>
        <a:lstStyle/>
        <a:p>
          <a:endParaRPr lang="ru-RU"/>
        </a:p>
      </dgm:t>
    </dgm:pt>
    <dgm:pt modelId="{36A446C1-86EA-4588-9533-3F0C24A8BED5}" type="pres">
      <dgm:prSet presAssocID="{B5DDFC00-770E-49C8-BF70-6442B9313D2D}" presName="childShape" presStyleCnt="0"/>
      <dgm:spPr/>
    </dgm:pt>
    <dgm:pt modelId="{CF0FA6CF-6E5F-494E-8866-2F816D7BF9D1}" type="pres">
      <dgm:prSet presAssocID="{47AC7627-F1FC-4803-9D8A-229025EA979E}" presName="Name13" presStyleLbl="parChTrans1D2" presStyleIdx="1" presStyleCnt="3"/>
      <dgm:spPr/>
      <dgm:t>
        <a:bodyPr/>
        <a:lstStyle/>
        <a:p>
          <a:endParaRPr lang="ru-RU"/>
        </a:p>
      </dgm:t>
    </dgm:pt>
    <dgm:pt modelId="{B7CCDB2C-0E06-448D-B36D-9B57F2C635D9}" type="pres">
      <dgm:prSet presAssocID="{37EA65D5-9D03-4152-B9E9-B8643D3308BB}" presName="childText" presStyleLbl="bgAcc1" presStyleIdx="1" presStyleCnt="3" custScaleX="153172" custScaleY="144599" custLinFactNeighborX="-1243" custLinFactNeighborY="46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E4ADE-8B75-491D-93D9-107D3B903A1E}" type="pres">
      <dgm:prSet presAssocID="{D26D3D25-586B-4ADE-8736-1BDAEA76DA68}" presName="root" presStyleCnt="0"/>
      <dgm:spPr/>
    </dgm:pt>
    <dgm:pt modelId="{36F456E2-6E5A-48E5-BCC5-5D0850C26268}" type="pres">
      <dgm:prSet presAssocID="{D26D3D25-586B-4ADE-8736-1BDAEA76DA68}" presName="rootComposite" presStyleCnt="0"/>
      <dgm:spPr/>
    </dgm:pt>
    <dgm:pt modelId="{548B0460-A818-476F-B30D-BB744E25DDE0}" type="pres">
      <dgm:prSet presAssocID="{D26D3D25-586B-4ADE-8736-1BDAEA76DA68}" presName="rootText" presStyleLbl="node1" presStyleIdx="2" presStyleCnt="3" custScaleX="151005" custScaleY="203028"/>
      <dgm:spPr/>
      <dgm:t>
        <a:bodyPr/>
        <a:lstStyle/>
        <a:p>
          <a:endParaRPr lang="ru-RU"/>
        </a:p>
      </dgm:t>
    </dgm:pt>
    <dgm:pt modelId="{92E571F9-E95F-474D-BAB1-AD92FA889265}" type="pres">
      <dgm:prSet presAssocID="{D26D3D25-586B-4ADE-8736-1BDAEA76DA68}" presName="rootConnector" presStyleLbl="node1" presStyleIdx="2" presStyleCnt="3"/>
      <dgm:spPr/>
      <dgm:t>
        <a:bodyPr/>
        <a:lstStyle/>
        <a:p>
          <a:endParaRPr lang="ru-RU"/>
        </a:p>
      </dgm:t>
    </dgm:pt>
    <dgm:pt modelId="{84A55B4E-0517-44F9-885C-1522D94D0DAF}" type="pres">
      <dgm:prSet presAssocID="{D26D3D25-586B-4ADE-8736-1BDAEA76DA68}" presName="childShape" presStyleCnt="0"/>
      <dgm:spPr/>
    </dgm:pt>
    <dgm:pt modelId="{867D94C0-F2D4-4B9C-8E8D-AF3C42D8AE5F}" type="pres">
      <dgm:prSet presAssocID="{7881ADEB-9D89-45B0-BD96-674BFCC5A3FF}" presName="Name13" presStyleLbl="parChTrans1D2" presStyleIdx="2" presStyleCnt="3"/>
      <dgm:spPr/>
      <dgm:t>
        <a:bodyPr/>
        <a:lstStyle/>
        <a:p>
          <a:endParaRPr lang="ru-RU"/>
        </a:p>
      </dgm:t>
    </dgm:pt>
    <dgm:pt modelId="{9EF17077-E0C3-421B-BD48-B2D0ED3BCBE2}" type="pres">
      <dgm:prSet presAssocID="{805ED152-F66E-4FD5-B253-313F073FB6A3}" presName="childText" presStyleLbl="bgAcc1" presStyleIdx="2" presStyleCnt="3" custScaleX="153172" custScaleY="144599" custLinFactNeighborX="-5531" custLinFactNeighborY="42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87589B-AB2D-4B3C-817A-7265EC0D02DD}" srcId="{29AC22EE-1E3F-4874-8E8D-A8F999AACADE}" destId="{5B3AC8AE-7767-4A86-B983-8FF49CC91ACC}" srcOrd="0" destOrd="0" parTransId="{6355EAEE-A47D-4A45-9D14-090AF972F4A0}" sibTransId="{A6AE01C1-D705-4F98-8210-FBFE3E24991A}"/>
    <dgm:cxn modelId="{6229973A-E82B-4CF0-B83E-24494CFAF71C}" type="presOf" srcId="{D26D3D25-586B-4ADE-8736-1BDAEA76DA68}" destId="{548B0460-A818-476F-B30D-BB744E25DDE0}" srcOrd="0" destOrd="0" presId="urn:microsoft.com/office/officeart/2005/8/layout/hierarchy3"/>
    <dgm:cxn modelId="{D2E3FADF-1DBA-4170-9EEA-CF9E4654BC00}" srcId="{A5EE7AC4-4E8F-420D-B319-D5311D97E568}" destId="{D26D3D25-586B-4ADE-8736-1BDAEA76DA68}" srcOrd="2" destOrd="0" parTransId="{06155EB8-415D-4F10-A18B-DE4A46D06FBC}" sibTransId="{D6CDA464-438A-4A72-9BB4-7CAE996021AC}"/>
    <dgm:cxn modelId="{5ABBA475-671F-425C-91FA-FEDFDB3820FD}" srcId="{A5EE7AC4-4E8F-420D-B319-D5311D97E568}" destId="{B5DDFC00-770E-49C8-BF70-6442B9313D2D}" srcOrd="1" destOrd="0" parTransId="{8E45B94C-5057-4866-87F7-96FF9CBC118B}" sibTransId="{E96E4167-8B09-491D-BDDE-B8FC0BAF9080}"/>
    <dgm:cxn modelId="{4DC2430C-A807-47C4-9643-6703435D8223}" type="presOf" srcId="{47AC7627-F1FC-4803-9D8A-229025EA979E}" destId="{CF0FA6CF-6E5F-494E-8866-2F816D7BF9D1}" srcOrd="0" destOrd="0" presId="urn:microsoft.com/office/officeart/2005/8/layout/hierarchy3"/>
    <dgm:cxn modelId="{EA0778BE-3F69-4DC7-8D04-A02F9A79EE43}" srcId="{D26D3D25-586B-4ADE-8736-1BDAEA76DA68}" destId="{805ED152-F66E-4FD5-B253-313F073FB6A3}" srcOrd="0" destOrd="0" parTransId="{7881ADEB-9D89-45B0-BD96-674BFCC5A3FF}" sibTransId="{717E9D8F-B331-44AB-919E-345C412E835A}"/>
    <dgm:cxn modelId="{E9DB814A-EB2D-48B7-A2CB-C56E639E5560}" type="presOf" srcId="{B5DDFC00-770E-49C8-BF70-6442B9313D2D}" destId="{32A2DA69-729D-438E-B376-C0C9F3ADB3B6}" srcOrd="1" destOrd="0" presId="urn:microsoft.com/office/officeart/2005/8/layout/hierarchy3"/>
    <dgm:cxn modelId="{CC6EE95E-649E-4B83-B8EB-102783EBB4DC}" type="presOf" srcId="{6355EAEE-A47D-4A45-9D14-090AF972F4A0}" destId="{305DCE77-3E22-485A-BC76-EAA785D994C1}" srcOrd="0" destOrd="0" presId="urn:microsoft.com/office/officeart/2005/8/layout/hierarchy3"/>
    <dgm:cxn modelId="{169A91AC-CF61-4682-9FE7-C7C8D31C8830}" srcId="{B5DDFC00-770E-49C8-BF70-6442B9313D2D}" destId="{37EA65D5-9D03-4152-B9E9-B8643D3308BB}" srcOrd="0" destOrd="0" parTransId="{47AC7627-F1FC-4803-9D8A-229025EA979E}" sibTransId="{89140616-9EDE-4A0E-90D7-C8993074EA94}"/>
    <dgm:cxn modelId="{F1D91616-909E-4E8D-92EF-1C5B7DE48080}" type="presOf" srcId="{7881ADEB-9D89-45B0-BD96-674BFCC5A3FF}" destId="{867D94C0-F2D4-4B9C-8E8D-AF3C42D8AE5F}" srcOrd="0" destOrd="0" presId="urn:microsoft.com/office/officeart/2005/8/layout/hierarchy3"/>
    <dgm:cxn modelId="{6D776E1F-F935-4C40-9771-CF3A8BFF1552}" type="presOf" srcId="{A5EE7AC4-4E8F-420D-B319-D5311D97E568}" destId="{6549E44A-01EF-4B80-9FEE-FEF69A84BE8D}" srcOrd="0" destOrd="0" presId="urn:microsoft.com/office/officeart/2005/8/layout/hierarchy3"/>
    <dgm:cxn modelId="{392C0858-1FFB-45D8-A79C-9C31DEE74EBA}" type="presOf" srcId="{805ED152-F66E-4FD5-B253-313F073FB6A3}" destId="{9EF17077-E0C3-421B-BD48-B2D0ED3BCBE2}" srcOrd="0" destOrd="0" presId="urn:microsoft.com/office/officeart/2005/8/layout/hierarchy3"/>
    <dgm:cxn modelId="{49087C19-903B-436C-B849-65E222324CEB}" type="presOf" srcId="{29AC22EE-1E3F-4874-8E8D-A8F999AACADE}" destId="{C3B0304D-712A-4806-AE48-CB1809625D3F}" srcOrd="0" destOrd="0" presId="urn:microsoft.com/office/officeart/2005/8/layout/hierarchy3"/>
    <dgm:cxn modelId="{CEAA33CF-B3BE-49BA-9794-5CB6AA8EE908}" type="presOf" srcId="{5B3AC8AE-7767-4A86-B983-8FF49CC91ACC}" destId="{93936034-C0A5-4FF7-9AE6-7A3CCBFA81CF}" srcOrd="0" destOrd="0" presId="urn:microsoft.com/office/officeart/2005/8/layout/hierarchy3"/>
    <dgm:cxn modelId="{619B8625-AFF0-4A9F-B7C5-4E3BC44E1698}" type="presOf" srcId="{B5DDFC00-770E-49C8-BF70-6442B9313D2D}" destId="{91723985-619B-452E-A26E-6BE0D8249EFD}" srcOrd="0" destOrd="0" presId="urn:microsoft.com/office/officeart/2005/8/layout/hierarchy3"/>
    <dgm:cxn modelId="{B21CB111-B736-48FE-AC3B-435258AA4ABD}" type="presOf" srcId="{D26D3D25-586B-4ADE-8736-1BDAEA76DA68}" destId="{92E571F9-E95F-474D-BAB1-AD92FA889265}" srcOrd="1" destOrd="0" presId="urn:microsoft.com/office/officeart/2005/8/layout/hierarchy3"/>
    <dgm:cxn modelId="{16AFFB53-D064-4E77-9A3C-AFE347D675B7}" type="presOf" srcId="{29AC22EE-1E3F-4874-8E8D-A8F999AACADE}" destId="{A98D6140-94DD-4E00-91DE-39404E90D85F}" srcOrd="1" destOrd="0" presId="urn:microsoft.com/office/officeart/2005/8/layout/hierarchy3"/>
    <dgm:cxn modelId="{0343B68A-C7A3-48FA-BF4E-17D12A02D7EC}" type="presOf" srcId="{37EA65D5-9D03-4152-B9E9-B8643D3308BB}" destId="{B7CCDB2C-0E06-448D-B36D-9B57F2C635D9}" srcOrd="0" destOrd="0" presId="urn:microsoft.com/office/officeart/2005/8/layout/hierarchy3"/>
    <dgm:cxn modelId="{16920753-C8DC-4FE3-B944-08E287F2EDF9}" srcId="{A5EE7AC4-4E8F-420D-B319-D5311D97E568}" destId="{29AC22EE-1E3F-4874-8E8D-A8F999AACADE}" srcOrd="0" destOrd="0" parTransId="{16CE7D2B-7FD9-4B04-9FC9-5345C271CF8A}" sibTransId="{F311976D-B4F4-4CAE-AC98-B35D33441854}"/>
    <dgm:cxn modelId="{F7B6AFB2-D80F-450C-9C98-5CB1188AD6A4}" type="presParOf" srcId="{6549E44A-01EF-4B80-9FEE-FEF69A84BE8D}" destId="{0481278C-BE0F-4143-940A-20BBBA4EDE1C}" srcOrd="0" destOrd="0" presId="urn:microsoft.com/office/officeart/2005/8/layout/hierarchy3"/>
    <dgm:cxn modelId="{161DFABA-A85E-4EAE-9CB4-7C507911764E}" type="presParOf" srcId="{0481278C-BE0F-4143-940A-20BBBA4EDE1C}" destId="{6FD021CF-AE8F-4AFB-8EBD-CD192556C114}" srcOrd="0" destOrd="0" presId="urn:microsoft.com/office/officeart/2005/8/layout/hierarchy3"/>
    <dgm:cxn modelId="{F82BBCA8-B08D-4EB4-A432-B95A7E4943A0}" type="presParOf" srcId="{6FD021CF-AE8F-4AFB-8EBD-CD192556C114}" destId="{C3B0304D-712A-4806-AE48-CB1809625D3F}" srcOrd="0" destOrd="0" presId="urn:microsoft.com/office/officeart/2005/8/layout/hierarchy3"/>
    <dgm:cxn modelId="{4E14D300-EB9E-48D9-B442-BF24308ABDC9}" type="presParOf" srcId="{6FD021CF-AE8F-4AFB-8EBD-CD192556C114}" destId="{A98D6140-94DD-4E00-91DE-39404E90D85F}" srcOrd="1" destOrd="0" presId="urn:microsoft.com/office/officeart/2005/8/layout/hierarchy3"/>
    <dgm:cxn modelId="{04AB03AE-8AD5-4911-8A04-96A52F296164}" type="presParOf" srcId="{0481278C-BE0F-4143-940A-20BBBA4EDE1C}" destId="{C9A5C86B-172E-45E5-92C0-64CC31DCB289}" srcOrd="1" destOrd="0" presId="urn:microsoft.com/office/officeart/2005/8/layout/hierarchy3"/>
    <dgm:cxn modelId="{AEFDA01A-8EB0-4840-B9E9-4642CB530A60}" type="presParOf" srcId="{C9A5C86B-172E-45E5-92C0-64CC31DCB289}" destId="{305DCE77-3E22-485A-BC76-EAA785D994C1}" srcOrd="0" destOrd="0" presId="urn:microsoft.com/office/officeart/2005/8/layout/hierarchy3"/>
    <dgm:cxn modelId="{F1E93ADA-D00F-4546-B592-F8C25D1639E8}" type="presParOf" srcId="{C9A5C86B-172E-45E5-92C0-64CC31DCB289}" destId="{93936034-C0A5-4FF7-9AE6-7A3CCBFA81CF}" srcOrd="1" destOrd="0" presId="urn:microsoft.com/office/officeart/2005/8/layout/hierarchy3"/>
    <dgm:cxn modelId="{AAACF9BB-153E-4A09-82C6-BE8B790DBCE5}" type="presParOf" srcId="{6549E44A-01EF-4B80-9FEE-FEF69A84BE8D}" destId="{1AD03A4D-CE8A-4FBB-A048-2BE0A2507BDE}" srcOrd="1" destOrd="0" presId="urn:microsoft.com/office/officeart/2005/8/layout/hierarchy3"/>
    <dgm:cxn modelId="{5ED38390-7DCA-472D-93E9-1E5B10A15819}" type="presParOf" srcId="{1AD03A4D-CE8A-4FBB-A048-2BE0A2507BDE}" destId="{0AB261F7-040D-4542-AE29-BC3BC2489C06}" srcOrd="0" destOrd="0" presId="urn:microsoft.com/office/officeart/2005/8/layout/hierarchy3"/>
    <dgm:cxn modelId="{95D955E6-04DA-4B4B-A139-86F1D6C1757A}" type="presParOf" srcId="{0AB261F7-040D-4542-AE29-BC3BC2489C06}" destId="{91723985-619B-452E-A26E-6BE0D8249EFD}" srcOrd="0" destOrd="0" presId="urn:microsoft.com/office/officeart/2005/8/layout/hierarchy3"/>
    <dgm:cxn modelId="{3E38D1E8-1E22-48C5-AA4D-3E33EE733079}" type="presParOf" srcId="{0AB261F7-040D-4542-AE29-BC3BC2489C06}" destId="{32A2DA69-729D-438E-B376-C0C9F3ADB3B6}" srcOrd="1" destOrd="0" presId="urn:microsoft.com/office/officeart/2005/8/layout/hierarchy3"/>
    <dgm:cxn modelId="{C7A64197-45D0-4D89-B9ED-B8E0669F6B8E}" type="presParOf" srcId="{1AD03A4D-CE8A-4FBB-A048-2BE0A2507BDE}" destId="{36A446C1-86EA-4588-9533-3F0C24A8BED5}" srcOrd="1" destOrd="0" presId="urn:microsoft.com/office/officeart/2005/8/layout/hierarchy3"/>
    <dgm:cxn modelId="{3E652865-5861-4FA4-A1A6-5C149A668682}" type="presParOf" srcId="{36A446C1-86EA-4588-9533-3F0C24A8BED5}" destId="{CF0FA6CF-6E5F-494E-8866-2F816D7BF9D1}" srcOrd="0" destOrd="0" presId="urn:microsoft.com/office/officeart/2005/8/layout/hierarchy3"/>
    <dgm:cxn modelId="{2BD3E353-C4C1-4AD7-A4AC-7FB91B194419}" type="presParOf" srcId="{36A446C1-86EA-4588-9533-3F0C24A8BED5}" destId="{B7CCDB2C-0E06-448D-B36D-9B57F2C635D9}" srcOrd="1" destOrd="0" presId="urn:microsoft.com/office/officeart/2005/8/layout/hierarchy3"/>
    <dgm:cxn modelId="{6FF4B1DC-21AE-4786-AE48-B7A52867AB5F}" type="presParOf" srcId="{6549E44A-01EF-4B80-9FEE-FEF69A84BE8D}" destId="{7C7E4ADE-8B75-491D-93D9-107D3B903A1E}" srcOrd="2" destOrd="0" presId="urn:microsoft.com/office/officeart/2005/8/layout/hierarchy3"/>
    <dgm:cxn modelId="{6C57CFFF-28A4-4E31-AC3B-81C89EB101DD}" type="presParOf" srcId="{7C7E4ADE-8B75-491D-93D9-107D3B903A1E}" destId="{36F456E2-6E5A-48E5-BCC5-5D0850C26268}" srcOrd="0" destOrd="0" presId="urn:microsoft.com/office/officeart/2005/8/layout/hierarchy3"/>
    <dgm:cxn modelId="{330D3A2D-4CD3-4BE3-94A4-78FB0FF5447C}" type="presParOf" srcId="{36F456E2-6E5A-48E5-BCC5-5D0850C26268}" destId="{548B0460-A818-476F-B30D-BB744E25DDE0}" srcOrd="0" destOrd="0" presId="urn:microsoft.com/office/officeart/2005/8/layout/hierarchy3"/>
    <dgm:cxn modelId="{C437C9BD-17EF-4A7B-AFAD-3017A4461F95}" type="presParOf" srcId="{36F456E2-6E5A-48E5-BCC5-5D0850C26268}" destId="{92E571F9-E95F-474D-BAB1-AD92FA889265}" srcOrd="1" destOrd="0" presId="urn:microsoft.com/office/officeart/2005/8/layout/hierarchy3"/>
    <dgm:cxn modelId="{295CF9DA-F615-4660-B417-100BD4463A97}" type="presParOf" srcId="{7C7E4ADE-8B75-491D-93D9-107D3B903A1E}" destId="{84A55B4E-0517-44F9-885C-1522D94D0DAF}" srcOrd="1" destOrd="0" presId="urn:microsoft.com/office/officeart/2005/8/layout/hierarchy3"/>
    <dgm:cxn modelId="{D948C159-C813-4881-A224-37E2DF47BD92}" type="presParOf" srcId="{84A55B4E-0517-44F9-885C-1522D94D0DAF}" destId="{867D94C0-F2D4-4B9C-8E8D-AF3C42D8AE5F}" srcOrd="0" destOrd="0" presId="urn:microsoft.com/office/officeart/2005/8/layout/hierarchy3"/>
    <dgm:cxn modelId="{F5EB7971-1834-4DE1-ACB3-F65AE7711ACB}" type="presParOf" srcId="{84A55B4E-0517-44F9-885C-1522D94D0DAF}" destId="{9EF17077-E0C3-421B-BD48-B2D0ED3BCBE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EE7AC4-4E8F-420D-B319-D5311D97E568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AC22EE-1E3F-4874-8E8D-A8F999AACADE}">
      <dgm:prSet phldrT="[Текст]" custT="1"/>
      <dgm:spPr>
        <a:xfrm>
          <a:off x="3011" y="246759"/>
          <a:ext cx="1037595" cy="642666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2019  год    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16CE7D2B-7FD9-4B04-9FC9-5345C271CF8A}" type="parTrans" cxnId="{16920753-C8DC-4FE3-B944-08E287F2EDF9}">
      <dgm:prSet/>
      <dgm:spPr/>
      <dgm:t>
        <a:bodyPr/>
        <a:lstStyle/>
        <a:p>
          <a:endParaRPr lang="ru-RU"/>
        </a:p>
      </dgm:t>
    </dgm:pt>
    <dgm:pt modelId="{F311976D-B4F4-4CAE-AC98-B35D33441854}" type="sibTrans" cxnId="{16920753-C8DC-4FE3-B944-08E287F2EDF9}">
      <dgm:prSet/>
      <dgm:spPr/>
      <dgm:t>
        <a:bodyPr/>
        <a:lstStyle/>
        <a:p>
          <a:endParaRPr lang="ru-RU"/>
        </a:p>
      </dgm:t>
    </dgm:pt>
    <dgm:pt modelId="{5B3AC8AE-7767-4A86-B983-8FF49CC91ACC}">
      <dgm:prSet phldrT="[Текст]" custT="1"/>
      <dgm:spPr>
        <a:xfrm>
          <a:off x="162322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241,3 </a:t>
          </a:r>
          <a:endParaRPr lang="ru-RU" sz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6355EAEE-A47D-4A45-9D14-090AF972F4A0}" type="parTrans" cxnId="{9287589B-AB2D-4B3C-817A-7265EC0D02DD}">
      <dgm:prSet/>
      <dgm:spPr>
        <a:xfrm>
          <a:off x="61051" y="889425"/>
          <a:ext cx="91440" cy="407728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A6AE01C1-D705-4F98-8210-FBFE3E24991A}" type="sibTrans" cxnId="{9287589B-AB2D-4B3C-817A-7265EC0D02DD}">
      <dgm:prSet/>
      <dgm:spPr/>
      <dgm:t>
        <a:bodyPr/>
        <a:lstStyle/>
        <a:p>
          <a:endParaRPr lang="ru-RU"/>
        </a:p>
      </dgm:t>
    </dgm:pt>
    <dgm:pt modelId="{B5DDFC00-770E-49C8-BF70-6442B9313D2D}">
      <dgm:prSet phldrT="[Текст]" custT="1"/>
      <dgm:spPr>
        <a:xfrm>
          <a:off x="1214556" y="236573"/>
          <a:ext cx="928456" cy="609405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</a:t>
          </a:r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год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8E45B94C-5057-4866-87F7-96FF9CBC118B}" type="parTrans" cxnId="{5ABBA475-671F-425C-91FA-FEDFDB3820FD}">
      <dgm:prSet/>
      <dgm:spPr/>
      <dgm:t>
        <a:bodyPr/>
        <a:lstStyle/>
        <a:p>
          <a:endParaRPr lang="ru-RU"/>
        </a:p>
      </dgm:t>
    </dgm:pt>
    <dgm:pt modelId="{E96E4167-8B09-491D-BDDE-B8FC0BAF9080}" type="sibTrans" cxnId="{5ABBA475-671F-425C-91FA-FEDFDB3820FD}">
      <dgm:prSet/>
      <dgm:spPr/>
      <dgm:t>
        <a:bodyPr/>
        <a:lstStyle/>
        <a:p>
          <a:endParaRPr lang="ru-RU"/>
        </a:p>
      </dgm:t>
    </dgm:pt>
    <dgm:pt modelId="{D26D3D25-586B-4ADE-8736-1BDAEA76DA68}">
      <dgm:prSet phldrT="[Текст]" custT="1"/>
      <dgm:spPr>
        <a:xfrm>
          <a:off x="2275668" y="246759"/>
          <a:ext cx="925978" cy="62249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2021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06155EB8-415D-4F10-A18B-DE4A46D06FBC}" type="parTrans" cxnId="{D2E3FADF-1DBA-4170-9EEA-CF9E4654BC00}">
      <dgm:prSet/>
      <dgm:spPr/>
      <dgm:t>
        <a:bodyPr/>
        <a:lstStyle/>
        <a:p>
          <a:endParaRPr lang="ru-RU"/>
        </a:p>
      </dgm:t>
    </dgm:pt>
    <dgm:pt modelId="{D6CDA464-438A-4A72-9BB4-7CAE996021AC}" type="sibTrans" cxnId="{D2E3FADF-1DBA-4170-9EEA-CF9E4654BC00}">
      <dgm:prSet/>
      <dgm:spPr/>
      <dgm:t>
        <a:bodyPr/>
        <a:lstStyle/>
        <a:p>
          <a:endParaRPr lang="ru-RU"/>
        </a:p>
      </dgm:t>
    </dgm:pt>
    <dgm:pt modelId="{805ED152-F66E-4FD5-B253-313F073FB6A3}">
      <dgm:prSet phldrT="[Текст]" custT="1"/>
      <dgm:spPr>
        <a:xfrm>
          <a:off x="2433731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194,6 </a:t>
          </a:r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7881ADEB-9D89-45B0-BD96-674BFCC5A3FF}" type="parTrans" cxnId="{EA0778BE-3F69-4DC7-8D04-A02F9A79EE43}">
      <dgm:prSet/>
      <dgm:spPr>
        <a:xfrm>
          <a:off x="2322546" y="869253"/>
          <a:ext cx="91440" cy="427899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717E9D8F-B331-44AB-919E-345C412E835A}" type="sibTrans" cxnId="{EA0778BE-3F69-4DC7-8D04-A02F9A79EE43}">
      <dgm:prSet/>
      <dgm:spPr/>
      <dgm:t>
        <a:bodyPr/>
        <a:lstStyle/>
        <a:p>
          <a:endParaRPr lang="ru-RU"/>
        </a:p>
      </dgm:t>
    </dgm:pt>
    <dgm:pt modelId="{37EA65D5-9D03-4152-B9E9-B8643D3308BB}">
      <dgm:prSet phldrT="[Текст]" custT="1"/>
      <dgm:spPr>
        <a:xfrm>
          <a:off x="1373503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192,9 </a:t>
          </a:r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47AC7627-F1FC-4803-9D8A-229025EA979E}" type="parTrans" cxnId="{169A91AC-CF61-4682-9FE7-C7C8D31C8830}">
      <dgm:prSet/>
      <dgm:spPr>
        <a:xfrm>
          <a:off x="1261682" y="845979"/>
          <a:ext cx="91440" cy="451174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89140616-9EDE-4A0E-90D7-C8993074EA94}" type="sibTrans" cxnId="{169A91AC-CF61-4682-9FE7-C7C8D31C8830}">
      <dgm:prSet/>
      <dgm:spPr/>
      <dgm:t>
        <a:bodyPr/>
        <a:lstStyle/>
        <a:p>
          <a:endParaRPr lang="ru-RU"/>
        </a:p>
      </dgm:t>
    </dgm:pt>
    <dgm:pt modelId="{6549E44A-01EF-4B80-9FEE-FEF69A84BE8D}" type="pres">
      <dgm:prSet presAssocID="{A5EE7AC4-4E8F-420D-B319-D5311D97E5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481278C-BE0F-4143-940A-20BBBA4EDE1C}" type="pres">
      <dgm:prSet presAssocID="{29AC22EE-1E3F-4874-8E8D-A8F999AACADE}" presName="root" presStyleCnt="0"/>
      <dgm:spPr/>
    </dgm:pt>
    <dgm:pt modelId="{6FD021CF-AE8F-4AFB-8EBD-CD192556C114}" type="pres">
      <dgm:prSet presAssocID="{29AC22EE-1E3F-4874-8E8D-A8F999AACADE}" presName="rootComposite" presStyleCnt="0"/>
      <dgm:spPr/>
    </dgm:pt>
    <dgm:pt modelId="{C3B0304D-712A-4806-AE48-CB1809625D3F}" type="pres">
      <dgm:prSet presAssocID="{29AC22EE-1E3F-4874-8E8D-A8F999AACADE}" presName="rootText" presStyleLbl="node1" presStyleIdx="0" presStyleCnt="3" custScaleX="169207" custScaleY="209607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A98D6140-94DD-4E00-91DE-39404E90D85F}" type="pres">
      <dgm:prSet presAssocID="{29AC22EE-1E3F-4874-8E8D-A8F999AACADE}" presName="rootConnector" presStyleLbl="node1" presStyleIdx="0" presStyleCnt="3"/>
      <dgm:spPr/>
      <dgm:t>
        <a:bodyPr/>
        <a:lstStyle/>
        <a:p>
          <a:endParaRPr lang="ru-RU"/>
        </a:p>
      </dgm:t>
    </dgm:pt>
    <dgm:pt modelId="{C9A5C86B-172E-45E5-92C0-64CC31DCB289}" type="pres">
      <dgm:prSet presAssocID="{29AC22EE-1E3F-4874-8E8D-A8F999AACADE}" presName="childShape" presStyleCnt="0"/>
      <dgm:spPr/>
    </dgm:pt>
    <dgm:pt modelId="{305DCE77-3E22-485A-BC76-EAA785D994C1}" type="pres">
      <dgm:prSet presAssocID="{6355EAEE-A47D-4A45-9D14-090AF972F4A0}" presName="Name13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3936034-C0A5-4FF7-9AE6-7A3CCBFA81CF}" type="pres">
      <dgm:prSet presAssocID="{5B3AC8AE-7767-4A86-B983-8FF49CC91ACC}" presName="childText" presStyleLbl="bgAcc1" presStyleIdx="0" presStyleCnt="3" custScaleX="221006" custScaleY="144599" custLinFactNeighborX="-9827" custLinFactNeighborY="3568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AD03A4D-CE8A-4FBB-A048-2BE0A2507BDE}" type="pres">
      <dgm:prSet presAssocID="{B5DDFC00-770E-49C8-BF70-6442B9313D2D}" presName="root" presStyleCnt="0"/>
      <dgm:spPr/>
    </dgm:pt>
    <dgm:pt modelId="{0AB261F7-040D-4542-AE29-BC3BC2489C06}" type="pres">
      <dgm:prSet presAssocID="{B5DDFC00-770E-49C8-BF70-6442B9313D2D}" presName="rootComposite" presStyleCnt="0"/>
      <dgm:spPr/>
    </dgm:pt>
    <dgm:pt modelId="{91723985-619B-452E-A26E-6BE0D8249EFD}" type="pres">
      <dgm:prSet presAssocID="{B5DDFC00-770E-49C8-BF70-6442B9313D2D}" presName="rootText" presStyleLbl="node1" presStyleIdx="1" presStyleCnt="3" custScaleX="151409" custScaleY="198759" custLinFactNeighborX="3367" custLinFactNeighborY="-332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2A2DA69-729D-438E-B376-C0C9F3ADB3B6}" type="pres">
      <dgm:prSet presAssocID="{B5DDFC00-770E-49C8-BF70-6442B9313D2D}" presName="rootConnector" presStyleLbl="node1" presStyleIdx="1" presStyleCnt="3"/>
      <dgm:spPr/>
      <dgm:t>
        <a:bodyPr/>
        <a:lstStyle/>
        <a:p>
          <a:endParaRPr lang="ru-RU"/>
        </a:p>
      </dgm:t>
    </dgm:pt>
    <dgm:pt modelId="{36A446C1-86EA-4588-9533-3F0C24A8BED5}" type="pres">
      <dgm:prSet presAssocID="{B5DDFC00-770E-49C8-BF70-6442B9313D2D}" presName="childShape" presStyleCnt="0"/>
      <dgm:spPr/>
    </dgm:pt>
    <dgm:pt modelId="{CF0FA6CF-6E5F-494E-8866-2F816D7BF9D1}" type="pres">
      <dgm:prSet presAssocID="{47AC7627-F1FC-4803-9D8A-229025EA979E}" presName="Name13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B7CCDB2C-0E06-448D-B36D-9B57F2C635D9}" type="pres">
      <dgm:prSet presAssocID="{37EA65D5-9D03-4152-B9E9-B8643D3308BB}" presName="childText" presStyleLbl="bgAcc1" presStyleIdx="1" presStyleCnt="3" custScaleX="153172" custScaleY="144599" custLinFactNeighborX="-1243" custLinFactNeighborY="4653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C7E4ADE-8B75-491D-93D9-107D3B903A1E}" type="pres">
      <dgm:prSet presAssocID="{D26D3D25-586B-4ADE-8736-1BDAEA76DA68}" presName="root" presStyleCnt="0"/>
      <dgm:spPr/>
    </dgm:pt>
    <dgm:pt modelId="{36F456E2-6E5A-48E5-BCC5-5D0850C26268}" type="pres">
      <dgm:prSet presAssocID="{D26D3D25-586B-4ADE-8736-1BDAEA76DA68}" presName="rootComposite" presStyleCnt="0"/>
      <dgm:spPr/>
    </dgm:pt>
    <dgm:pt modelId="{548B0460-A818-476F-B30D-BB744E25DDE0}" type="pres">
      <dgm:prSet presAssocID="{D26D3D25-586B-4ADE-8736-1BDAEA76DA68}" presName="rootText" presStyleLbl="node1" presStyleIdx="2" presStyleCnt="3" custScaleX="151005" custScaleY="20302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2E571F9-E95F-474D-BAB1-AD92FA889265}" type="pres">
      <dgm:prSet presAssocID="{D26D3D25-586B-4ADE-8736-1BDAEA76DA68}" presName="rootConnector" presStyleLbl="node1" presStyleIdx="2" presStyleCnt="3"/>
      <dgm:spPr/>
      <dgm:t>
        <a:bodyPr/>
        <a:lstStyle/>
        <a:p>
          <a:endParaRPr lang="ru-RU"/>
        </a:p>
      </dgm:t>
    </dgm:pt>
    <dgm:pt modelId="{84A55B4E-0517-44F9-885C-1522D94D0DAF}" type="pres">
      <dgm:prSet presAssocID="{D26D3D25-586B-4ADE-8736-1BDAEA76DA68}" presName="childShape" presStyleCnt="0"/>
      <dgm:spPr/>
    </dgm:pt>
    <dgm:pt modelId="{867D94C0-F2D4-4B9C-8E8D-AF3C42D8AE5F}" type="pres">
      <dgm:prSet presAssocID="{7881ADEB-9D89-45B0-BD96-674BFCC5A3FF}" presName="Name13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EF17077-E0C3-421B-BD48-B2D0ED3BCBE2}" type="pres">
      <dgm:prSet presAssocID="{805ED152-F66E-4FD5-B253-313F073FB6A3}" presName="childText" presStyleLbl="bgAcc1" presStyleIdx="2" presStyleCnt="3" custScaleX="153172" custScaleY="144599" custLinFactNeighborX="-5531" custLinFactNeighborY="4226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B279E1C2-C940-4D55-8C98-D7AFD22FEAB5}" type="presOf" srcId="{7881ADEB-9D89-45B0-BD96-674BFCC5A3FF}" destId="{867D94C0-F2D4-4B9C-8E8D-AF3C42D8AE5F}" srcOrd="0" destOrd="0" presId="urn:microsoft.com/office/officeart/2005/8/layout/hierarchy3"/>
    <dgm:cxn modelId="{9287589B-AB2D-4B3C-817A-7265EC0D02DD}" srcId="{29AC22EE-1E3F-4874-8E8D-A8F999AACADE}" destId="{5B3AC8AE-7767-4A86-B983-8FF49CC91ACC}" srcOrd="0" destOrd="0" parTransId="{6355EAEE-A47D-4A45-9D14-090AF972F4A0}" sibTransId="{A6AE01C1-D705-4F98-8210-FBFE3E24991A}"/>
    <dgm:cxn modelId="{EDE33994-8BA5-406E-848C-0F8C43970B1D}" type="presOf" srcId="{805ED152-F66E-4FD5-B253-313F073FB6A3}" destId="{9EF17077-E0C3-421B-BD48-B2D0ED3BCBE2}" srcOrd="0" destOrd="0" presId="urn:microsoft.com/office/officeart/2005/8/layout/hierarchy3"/>
    <dgm:cxn modelId="{8B8E9A0B-2F89-470B-83D2-9FC556207A3E}" type="presOf" srcId="{29AC22EE-1E3F-4874-8E8D-A8F999AACADE}" destId="{C3B0304D-712A-4806-AE48-CB1809625D3F}" srcOrd="0" destOrd="0" presId="urn:microsoft.com/office/officeart/2005/8/layout/hierarchy3"/>
    <dgm:cxn modelId="{D2E3FADF-1DBA-4170-9EEA-CF9E4654BC00}" srcId="{A5EE7AC4-4E8F-420D-B319-D5311D97E568}" destId="{D26D3D25-586B-4ADE-8736-1BDAEA76DA68}" srcOrd="2" destOrd="0" parTransId="{06155EB8-415D-4F10-A18B-DE4A46D06FBC}" sibTransId="{D6CDA464-438A-4A72-9BB4-7CAE996021AC}"/>
    <dgm:cxn modelId="{5ABBA475-671F-425C-91FA-FEDFDB3820FD}" srcId="{A5EE7AC4-4E8F-420D-B319-D5311D97E568}" destId="{B5DDFC00-770E-49C8-BF70-6442B9313D2D}" srcOrd="1" destOrd="0" parTransId="{8E45B94C-5057-4866-87F7-96FF9CBC118B}" sibTransId="{E96E4167-8B09-491D-BDDE-B8FC0BAF9080}"/>
    <dgm:cxn modelId="{0EF1B1BF-7FEB-4269-8277-00DAF843CD9D}" type="presOf" srcId="{D26D3D25-586B-4ADE-8736-1BDAEA76DA68}" destId="{92E571F9-E95F-474D-BAB1-AD92FA889265}" srcOrd="1" destOrd="0" presId="urn:microsoft.com/office/officeart/2005/8/layout/hierarchy3"/>
    <dgm:cxn modelId="{EA0778BE-3F69-4DC7-8D04-A02F9A79EE43}" srcId="{D26D3D25-586B-4ADE-8736-1BDAEA76DA68}" destId="{805ED152-F66E-4FD5-B253-313F073FB6A3}" srcOrd="0" destOrd="0" parTransId="{7881ADEB-9D89-45B0-BD96-674BFCC5A3FF}" sibTransId="{717E9D8F-B331-44AB-919E-345C412E835A}"/>
    <dgm:cxn modelId="{8F1EBCE7-EA27-4DF1-9D44-22FFCE6F15CE}" type="presOf" srcId="{47AC7627-F1FC-4803-9D8A-229025EA979E}" destId="{CF0FA6CF-6E5F-494E-8866-2F816D7BF9D1}" srcOrd="0" destOrd="0" presId="urn:microsoft.com/office/officeart/2005/8/layout/hierarchy3"/>
    <dgm:cxn modelId="{169A91AC-CF61-4682-9FE7-C7C8D31C8830}" srcId="{B5DDFC00-770E-49C8-BF70-6442B9313D2D}" destId="{37EA65D5-9D03-4152-B9E9-B8643D3308BB}" srcOrd="0" destOrd="0" parTransId="{47AC7627-F1FC-4803-9D8A-229025EA979E}" sibTransId="{89140616-9EDE-4A0E-90D7-C8993074EA94}"/>
    <dgm:cxn modelId="{057765EC-8C66-4F83-85D9-0C02FD61F21C}" type="presOf" srcId="{29AC22EE-1E3F-4874-8E8D-A8F999AACADE}" destId="{A98D6140-94DD-4E00-91DE-39404E90D85F}" srcOrd="1" destOrd="0" presId="urn:microsoft.com/office/officeart/2005/8/layout/hierarchy3"/>
    <dgm:cxn modelId="{A2026069-0C42-4CEE-836C-179F9B58640A}" type="presOf" srcId="{5B3AC8AE-7767-4A86-B983-8FF49CC91ACC}" destId="{93936034-C0A5-4FF7-9AE6-7A3CCBFA81CF}" srcOrd="0" destOrd="0" presId="urn:microsoft.com/office/officeart/2005/8/layout/hierarchy3"/>
    <dgm:cxn modelId="{643C131D-3F79-4E84-BFC6-BF88E0AFAAB7}" type="presOf" srcId="{B5DDFC00-770E-49C8-BF70-6442B9313D2D}" destId="{91723985-619B-452E-A26E-6BE0D8249EFD}" srcOrd="0" destOrd="0" presId="urn:microsoft.com/office/officeart/2005/8/layout/hierarchy3"/>
    <dgm:cxn modelId="{FF86F87D-67F0-4A5F-85B6-FBA105DA9A5A}" type="presOf" srcId="{37EA65D5-9D03-4152-B9E9-B8643D3308BB}" destId="{B7CCDB2C-0E06-448D-B36D-9B57F2C635D9}" srcOrd="0" destOrd="0" presId="urn:microsoft.com/office/officeart/2005/8/layout/hierarchy3"/>
    <dgm:cxn modelId="{BF6633F5-ABE8-49D9-B704-FE65CDECD4B6}" type="presOf" srcId="{A5EE7AC4-4E8F-420D-B319-D5311D97E568}" destId="{6549E44A-01EF-4B80-9FEE-FEF69A84BE8D}" srcOrd="0" destOrd="0" presId="urn:microsoft.com/office/officeart/2005/8/layout/hierarchy3"/>
    <dgm:cxn modelId="{AF1CF19F-0C79-4F3F-8040-9AEAA39BC646}" type="presOf" srcId="{D26D3D25-586B-4ADE-8736-1BDAEA76DA68}" destId="{548B0460-A818-476F-B30D-BB744E25DDE0}" srcOrd="0" destOrd="0" presId="urn:microsoft.com/office/officeart/2005/8/layout/hierarchy3"/>
    <dgm:cxn modelId="{E86CF583-3C0C-4751-8B5D-62C7770A9F31}" type="presOf" srcId="{6355EAEE-A47D-4A45-9D14-090AF972F4A0}" destId="{305DCE77-3E22-485A-BC76-EAA785D994C1}" srcOrd="0" destOrd="0" presId="urn:microsoft.com/office/officeart/2005/8/layout/hierarchy3"/>
    <dgm:cxn modelId="{6775DB35-337E-4012-A330-BFA049249405}" type="presOf" srcId="{B5DDFC00-770E-49C8-BF70-6442B9313D2D}" destId="{32A2DA69-729D-438E-B376-C0C9F3ADB3B6}" srcOrd="1" destOrd="0" presId="urn:microsoft.com/office/officeart/2005/8/layout/hierarchy3"/>
    <dgm:cxn modelId="{16920753-C8DC-4FE3-B944-08E287F2EDF9}" srcId="{A5EE7AC4-4E8F-420D-B319-D5311D97E568}" destId="{29AC22EE-1E3F-4874-8E8D-A8F999AACADE}" srcOrd="0" destOrd="0" parTransId="{16CE7D2B-7FD9-4B04-9FC9-5345C271CF8A}" sibTransId="{F311976D-B4F4-4CAE-AC98-B35D33441854}"/>
    <dgm:cxn modelId="{397C0A6B-EA9E-43B3-92B9-40061AA87AB6}" type="presParOf" srcId="{6549E44A-01EF-4B80-9FEE-FEF69A84BE8D}" destId="{0481278C-BE0F-4143-940A-20BBBA4EDE1C}" srcOrd="0" destOrd="0" presId="urn:microsoft.com/office/officeart/2005/8/layout/hierarchy3"/>
    <dgm:cxn modelId="{C0A14D1C-4887-4895-A0B9-7AE8F72122A9}" type="presParOf" srcId="{0481278C-BE0F-4143-940A-20BBBA4EDE1C}" destId="{6FD021CF-AE8F-4AFB-8EBD-CD192556C114}" srcOrd="0" destOrd="0" presId="urn:microsoft.com/office/officeart/2005/8/layout/hierarchy3"/>
    <dgm:cxn modelId="{6F107AB8-E451-46E3-967B-10EF0D7E8E9D}" type="presParOf" srcId="{6FD021CF-AE8F-4AFB-8EBD-CD192556C114}" destId="{C3B0304D-712A-4806-AE48-CB1809625D3F}" srcOrd="0" destOrd="0" presId="urn:microsoft.com/office/officeart/2005/8/layout/hierarchy3"/>
    <dgm:cxn modelId="{EB189B84-AB03-4019-A4B8-541AEB297614}" type="presParOf" srcId="{6FD021CF-AE8F-4AFB-8EBD-CD192556C114}" destId="{A98D6140-94DD-4E00-91DE-39404E90D85F}" srcOrd="1" destOrd="0" presId="urn:microsoft.com/office/officeart/2005/8/layout/hierarchy3"/>
    <dgm:cxn modelId="{A16E7AE4-D47E-4CD6-A59C-ACBC7D54A104}" type="presParOf" srcId="{0481278C-BE0F-4143-940A-20BBBA4EDE1C}" destId="{C9A5C86B-172E-45E5-92C0-64CC31DCB289}" srcOrd="1" destOrd="0" presId="urn:microsoft.com/office/officeart/2005/8/layout/hierarchy3"/>
    <dgm:cxn modelId="{8BD0F43F-0162-42AA-8242-FC81774E8243}" type="presParOf" srcId="{C9A5C86B-172E-45E5-92C0-64CC31DCB289}" destId="{305DCE77-3E22-485A-BC76-EAA785D994C1}" srcOrd="0" destOrd="0" presId="urn:microsoft.com/office/officeart/2005/8/layout/hierarchy3"/>
    <dgm:cxn modelId="{F772CF83-FC4A-486A-AF55-7659D9E50C61}" type="presParOf" srcId="{C9A5C86B-172E-45E5-92C0-64CC31DCB289}" destId="{93936034-C0A5-4FF7-9AE6-7A3CCBFA81CF}" srcOrd="1" destOrd="0" presId="urn:microsoft.com/office/officeart/2005/8/layout/hierarchy3"/>
    <dgm:cxn modelId="{5CEC4C07-7348-4E4A-9B24-AA37D538DD68}" type="presParOf" srcId="{6549E44A-01EF-4B80-9FEE-FEF69A84BE8D}" destId="{1AD03A4D-CE8A-4FBB-A048-2BE0A2507BDE}" srcOrd="1" destOrd="0" presId="urn:microsoft.com/office/officeart/2005/8/layout/hierarchy3"/>
    <dgm:cxn modelId="{F5405004-6BD0-46BE-BEEA-8991ECF58092}" type="presParOf" srcId="{1AD03A4D-CE8A-4FBB-A048-2BE0A2507BDE}" destId="{0AB261F7-040D-4542-AE29-BC3BC2489C06}" srcOrd="0" destOrd="0" presId="urn:microsoft.com/office/officeart/2005/8/layout/hierarchy3"/>
    <dgm:cxn modelId="{03D97129-24B7-45C1-B856-48E925612BBD}" type="presParOf" srcId="{0AB261F7-040D-4542-AE29-BC3BC2489C06}" destId="{91723985-619B-452E-A26E-6BE0D8249EFD}" srcOrd="0" destOrd="0" presId="urn:microsoft.com/office/officeart/2005/8/layout/hierarchy3"/>
    <dgm:cxn modelId="{44AF2493-B178-43C2-81E4-515776C5B4FE}" type="presParOf" srcId="{0AB261F7-040D-4542-AE29-BC3BC2489C06}" destId="{32A2DA69-729D-438E-B376-C0C9F3ADB3B6}" srcOrd="1" destOrd="0" presId="urn:microsoft.com/office/officeart/2005/8/layout/hierarchy3"/>
    <dgm:cxn modelId="{662252CD-7F88-4F59-9A23-08967194D81B}" type="presParOf" srcId="{1AD03A4D-CE8A-4FBB-A048-2BE0A2507BDE}" destId="{36A446C1-86EA-4588-9533-3F0C24A8BED5}" srcOrd="1" destOrd="0" presId="urn:microsoft.com/office/officeart/2005/8/layout/hierarchy3"/>
    <dgm:cxn modelId="{E27543A6-078F-4A86-BF7C-02732BF7E968}" type="presParOf" srcId="{36A446C1-86EA-4588-9533-3F0C24A8BED5}" destId="{CF0FA6CF-6E5F-494E-8866-2F816D7BF9D1}" srcOrd="0" destOrd="0" presId="urn:microsoft.com/office/officeart/2005/8/layout/hierarchy3"/>
    <dgm:cxn modelId="{82C24225-077D-4E2A-B6D6-B75A04B08EC1}" type="presParOf" srcId="{36A446C1-86EA-4588-9533-3F0C24A8BED5}" destId="{B7CCDB2C-0E06-448D-B36D-9B57F2C635D9}" srcOrd="1" destOrd="0" presId="urn:microsoft.com/office/officeart/2005/8/layout/hierarchy3"/>
    <dgm:cxn modelId="{1D0BBDEC-5C37-4AA9-9C0D-EC249C3516D7}" type="presParOf" srcId="{6549E44A-01EF-4B80-9FEE-FEF69A84BE8D}" destId="{7C7E4ADE-8B75-491D-93D9-107D3B903A1E}" srcOrd="2" destOrd="0" presId="urn:microsoft.com/office/officeart/2005/8/layout/hierarchy3"/>
    <dgm:cxn modelId="{03A9C5B1-DBC0-4BD3-9CD5-F4A06A9CDAB8}" type="presParOf" srcId="{7C7E4ADE-8B75-491D-93D9-107D3B903A1E}" destId="{36F456E2-6E5A-48E5-BCC5-5D0850C26268}" srcOrd="0" destOrd="0" presId="urn:microsoft.com/office/officeart/2005/8/layout/hierarchy3"/>
    <dgm:cxn modelId="{B292C325-69AD-48A0-A609-54213BAA3D27}" type="presParOf" srcId="{36F456E2-6E5A-48E5-BCC5-5D0850C26268}" destId="{548B0460-A818-476F-B30D-BB744E25DDE0}" srcOrd="0" destOrd="0" presId="urn:microsoft.com/office/officeart/2005/8/layout/hierarchy3"/>
    <dgm:cxn modelId="{824BDD47-994E-4C00-95CD-6DA45484251C}" type="presParOf" srcId="{36F456E2-6E5A-48E5-BCC5-5D0850C26268}" destId="{92E571F9-E95F-474D-BAB1-AD92FA889265}" srcOrd="1" destOrd="0" presId="urn:microsoft.com/office/officeart/2005/8/layout/hierarchy3"/>
    <dgm:cxn modelId="{A8AC4991-8FD2-463C-8F25-3A11C50B67E5}" type="presParOf" srcId="{7C7E4ADE-8B75-491D-93D9-107D3B903A1E}" destId="{84A55B4E-0517-44F9-885C-1522D94D0DAF}" srcOrd="1" destOrd="0" presId="urn:microsoft.com/office/officeart/2005/8/layout/hierarchy3"/>
    <dgm:cxn modelId="{16AE0D80-AA28-493F-B488-024DF1189939}" type="presParOf" srcId="{84A55B4E-0517-44F9-885C-1522D94D0DAF}" destId="{867D94C0-F2D4-4B9C-8E8D-AF3C42D8AE5F}" srcOrd="0" destOrd="0" presId="urn:microsoft.com/office/officeart/2005/8/layout/hierarchy3"/>
    <dgm:cxn modelId="{15DA1D22-6F0D-46BA-AB0B-1893B4FCE4EC}" type="presParOf" srcId="{84A55B4E-0517-44F9-885C-1522D94D0DAF}" destId="{9EF17077-E0C3-421B-BD48-B2D0ED3BCBE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EE7AC4-4E8F-420D-B319-D5311D97E568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AC22EE-1E3F-4874-8E8D-A8F999AACADE}">
      <dgm:prSet phldrT="[Текст]" custT="1"/>
      <dgm:spPr>
        <a:xfrm>
          <a:off x="3011" y="246759"/>
          <a:ext cx="1037595" cy="642666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2019  </a:t>
          </a:r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год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16CE7D2B-7FD9-4B04-9FC9-5345C271CF8A}" type="parTrans" cxnId="{16920753-C8DC-4FE3-B944-08E287F2EDF9}">
      <dgm:prSet/>
      <dgm:spPr/>
      <dgm:t>
        <a:bodyPr/>
        <a:lstStyle/>
        <a:p>
          <a:endParaRPr lang="ru-RU"/>
        </a:p>
      </dgm:t>
    </dgm:pt>
    <dgm:pt modelId="{F311976D-B4F4-4CAE-AC98-B35D33441854}" type="sibTrans" cxnId="{16920753-C8DC-4FE3-B944-08E287F2EDF9}">
      <dgm:prSet/>
      <dgm:spPr/>
      <dgm:t>
        <a:bodyPr/>
        <a:lstStyle/>
        <a:p>
          <a:endParaRPr lang="ru-RU"/>
        </a:p>
      </dgm:t>
    </dgm:pt>
    <dgm:pt modelId="{5B3AC8AE-7767-4A86-B983-8FF49CC91ACC}">
      <dgm:prSet phldrT="[Текст]" custT="1"/>
      <dgm:spPr>
        <a:xfrm>
          <a:off x="162322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2771,5 </a:t>
          </a:r>
          <a:endParaRPr lang="ru-RU" sz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6355EAEE-A47D-4A45-9D14-090AF972F4A0}" type="parTrans" cxnId="{9287589B-AB2D-4B3C-817A-7265EC0D02DD}">
      <dgm:prSet/>
      <dgm:spPr>
        <a:xfrm>
          <a:off x="61051" y="889425"/>
          <a:ext cx="91440" cy="407728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A6AE01C1-D705-4F98-8210-FBFE3E24991A}" type="sibTrans" cxnId="{9287589B-AB2D-4B3C-817A-7265EC0D02DD}">
      <dgm:prSet/>
      <dgm:spPr/>
      <dgm:t>
        <a:bodyPr/>
        <a:lstStyle/>
        <a:p>
          <a:endParaRPr lang="ru-RU"/>
        </a:p>
      </dgm:t>
    </dgm:pt>
    <dgm:pt modelId="{B5DDFC00-770E-49C8-BF70-6442B9313D2D}">
      <dgm:prSet phldrT="[Текст]" custT="1"/>
      <dgm:spPr>
        <a:xfrm>
          <a:off x="1214556" y="236573"/>
          <a:ext cx="928456" cy="609405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</a:t>
          </a:r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год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8E45B94C-5057-4866-87F7-96FF9CBC118B}" type="parTrans" cxnId="{5ABBA475-671F-425C-91FA-FEDFDB3820FD}">
      <dgm:prSet/>
      <dgm:spPr/>
      <dgm:t>
        <a:bodyPr/>
        <a:lstStyle/>
        <a:p>
          <a:endParaRPr lang="ru-RU"/>
        </a:p>
      </dgm:t>
    </dgm:pt>
    <dgm:pt modelId="{E96E4167-8B09-491D-BDDE-B8FC0BAF9080}" type="sibTrans" cxnId="{5ABBA475-671F-425C-91FA-FEDFDB3820FD}">
      <dgm:prSet/>
      <dgm:spPr/>
      <dgm:t>
        <a:bodyPr/>
        <a:lstStyle/>
        <a:p>
          <a:endParaRPr lang="ru-RU"/>
        </a:p>
      </dgm:t>
    </dgm:pt>
    <dgm:pt modelId="{D26D3D25-586B-4ADE-8736-1BDAEA76DA68}">
      <dgm:prSet phldrT="[Текст]" custT="1"/>
      <dgm:spPr>
        <a:xfrm>
          <a:off x="2275668" y="246759"/>
          <a:ext cx="925978" cy="62249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2021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06155EB8-415D-4F10-A18B-DE4A46D06FBC}" type="parTrans" cxnId="{D2E3FADF-1DBA-4170-9EEA-CF9E4654BC00}">
      <dgm:prSet/>
      <dgm:spPr/>
      <dgm:t>
        <a:bodyPr/>
        <a:lstStyle/>
        <a:p>
          <a:endParaRPr lang="ru-RU"/>
        </a:p>
      </dgm:t>
    </dgm:pt>
    <dgm:pt modelId="{D6CDA464-438A-4A72-9BB4-7CAE996021AC}" type="sibTrans" cxnId="{D2E3FADF-1DBA-4170-9EEA-CF9E4654BC00}">
      <dgm:prSet/>
      <dgm:spPr/>
      <dgm:t>
        <a:bodyPr/>
        <a:lstStyle/>
        <a:p>
          <a:endParaRPr lang="ru-RU"/>
        </a:p>
      </dgm:t>
    </dgm:pt>
    <dgm:pt modelId="{805ED152-F66E-4FD5-B253-313F073FB6A3}">
      <dgm:prSet phldrT="[Текст]" custT="1"/>
      <dgm:spPr>
        <a:xfrm>
          <a:off x="2433731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2100,0 </a:t>
          </a:r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7881ADEB-9D89-45B0-BD96-674BFCC5A3FF}" type="parTrans" cxnId="{EA0778BE-3F69-4DC7-8D04-A02F9A79EE43}">
      <dgm:prSet/>
      <dgm:spPr>
        <a:xfrm>
          <a:off x="2322546" y="869253"/>
          <a:ext cx="91440" cy="427899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717E9D8F-B331-44AB-919E-345C412E835A}" type="sibTrans" cxnId="{EA0778BE-3F69-4DC7-8D04-A02F9A79EE43}">
      <dgm:prSet/>
      <dgm:spPr/>
      <dgm:t>
        <a:bodyPr/>
        <a:lstStyle/>
        <a:p>
          <a:endParaRPr lang="ru-RU"/>
        </a:p>
      </dgm:t>
    </dgm:pt>
    <dgm:pt modelId="{37EA65D5-9D03-4152-B9E9-B8643D3308BB}">
      <dgm:prSet phldrT="[Текст]" custT="1"/>
      <dgm:spPr>
        <a:xfrm>
          <a:off x="1373503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2100,0 </a:t>
          </a:r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47AC7627-F1FC-4803-9D8A-229025EA979E}" type="parTrans" cxnId="{169A91AC-CF61-4682-9FE7-C7C8D31C8830}">
      <dgm:prSet/>
      <dgm:spPr>
        <a:xfrm>
          <a:off x="1261682" y="845979"/>
          <a:ext cx="91440" cy="451174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89140616-9EDE-4A0E-90D7-C8993074EA94}" type="sibTrans" cxnId="{169A91AC-CF61-4682-9FE7-C7C8D31C8830}">
      <dgm:prSet/>
      <dgm:spPr/>
      <dgm:t>
        <a:bodyPr/>
        <a:lstStyle/>
        <a:p>
          <a:endParaRPr lang="ru-RU"/>
        </a:p>
      </dgm:t>
    </dgm:pt>
    <dgm:pt modelId="{6549E44A-01EF-4B80-9FEE-FEF69A84BE8D}" type="pres">
      <dgm:prSet presAssocID="{A5EE7AC4-4E8F-420D-B319-D5311D97E5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481278C-BE0F-4143-940A-20BBBA4EDE1C}" type="pres">
      <dgm:prSet presAssocID="{29AC22EE-1E3F-4874-8E8D-A8F999AACADE}" presName="root" presStyleCnt="0"/>
      <dgm:spPr/>
    </dgm:pt>
    <dgm:pt modelId="{6FD021CF-AE8F-4AFB-8EBD-CD192556C114}" type="pres">
      <dgm:prSet presAssocID="{29AC22EE-1E3F-4874-8E8D-A8F999AACADE}" presName="rootComposite" presStyleCnt="0"/>
      <dgm:spPr/>
    </dgm:pt>
    <dgm:pt modelId="{C3B0304D-712A-4806-AE48-CB1809625D3F}" type="pres">
      <dgm:prSet presAssocID="{29AC22EE-1E3F-4874-8E8D-A8F999AACADE}" presName="rootText" presStyleLbl="node1" presStyleIdx="0" presStyleCnt="3" custScaleX="169207" custScaleY="209607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A98D6140-94DD-4E00-91DE-39404E90D85F}" type="pres">
      <dgm:prSet presAssocID="{29AC22EE-1E3F-4874-8E8D-A8F999AACADE}" presName="rootConnector" presStyleLbl="node1" presStyleIdx="0" presStyleCnt="3"/>
      <dgm:spPr/>
      <dgm:t>
        <a:bodyPr/>
        <a:lstStyle/>
        <a:p>
          <a:endParaRPr lang="ru-RU"/>
        </a:p>
      </dgm:t>
    </dgm:pt>
    <dgm:pt modelId="{C9A5C86B-172E-45E5-92C0-64CC31DCB289}" type="pres">
      <dgm:prSet presAssocID="{29AC22EE-1E3F-4874-8E8D-A8F999AACADE}" presName="childShape" presStyleCnt="0"/>
      <dgm:spPr/>
    </dgm:pt>
    <dgm:pt modelId="{305DCE77-3E22-485A-BC76-EAA785D994C1}" type="pres">
      <dgm:prSet presAssocID="{6355EAEE-A47D-4A45-9D14-090AF972F4A0}" presName="Name13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3936034-C0A5-4FF7-9AE6-7A3CCBFA81CF}" type="pres">
      <dgm:prSet presAssocID="{5B3AC8AE-7767-4A86-B983-8FF49CC91ACC}" presName="childText" presStyleLbl="bgAcc1" presStyleIdx="0" presStyleCnt="3" custScaleX="221006" custScaleY="144599" custLinFactNeighborX="-9827" custLinFactNeighborY="3568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AD03A4D-CE8A-4FBB-A048-2BE0A2507BDE}" type="pres">
      <dgm:prSet presAssocID="{B5DDFC00-770E-49C8-BF70-6442B9313D2D}" presName="root" presStyleCnt="0"/>
      <dgm:spPr/>
    </dgm:pt>
    <dgm:pt modelId="{0AB261F7-040D-4542-AE29-BC3BC2489C06}" type="pres">
      <dgm:prSet presAssocID="{B5DDFC00-770E-49C8-BF70-6442B9313D2D}" presName="rootComposite" presStyleCnt="0"/>
      <dgm:spPr/>
    </dgm:pt>
    <dgm:pt modelId="{91723985-619B-452E-A26E-6BE0D8249EFD}" type="pres">
      <dgm:prSet presAssocID="{B5DDFC00-770E-49C8-BF70-6442B9313D2D}" presName="rootText" presStyleLbl="node1" presStyleIdx="1" presStyleCnt="3" custScaleX="151409" custScaleY="198759" custLinFactNeighborX="3367" custLinFactNeighborY="-332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2A2DA69-729D-438E-B376-C0C9F3ADB3B6}" type="pres">
      <dgm:prSet presAssocID="{B5DDFC00-770E-49C8-BF70-6442B9313D2D}" presName="rootConnector" presStyleLbl="node1" presStyleIdx="1" presStyleCnt="3"/>
      <dgm:spPr/>
      <dgm:t>
        <a:bodyPr/>
        <a:lstStyle/>
        <a:p>
          <a:endParaRPr lang="ru-RU"/>
        </a:p>
      </dgm:t>
    </dgm:pt>
    <dgm:pt modelId="{36A446C1-86EA-4588-9533-3F0C24A8BED5}" type="pres">
      <dgm:prSet presAssocID="{B5DDFC00-770E-49C8-BF70-6442B9313D2D}" presName="childShape" presStyleCnt="0"/>
      <dgm:spPr/>
    </dgm:pt>
    <dgm:pt modelId="{CF0FA6CF-6E5F-494E-8866-2F816D7BF9D1}" type="pres">
      <dgm:prSet presAssocID="{47AC7627-F1FC-4803-9D8A-229025EA979E}" presName="Name13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B7CCDB2C-0E06-448D-B36D-9B57F2C635D9}" type="pres">
      <dgm:prSet presAssocID="{37EA65D5-9D03-4152-B9E9-B8643D3308BB}" presName="childText" presStyleLbl="bgAcc1" presStyleIdx="1" presStyleCnt="3" custScaleX="153172" custScaleY="144599" custLinFactNeighborX="-1243" custLinFactNeighborY="4653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C7E4ADE-8B75-491D-93D9-107D3B903A1E}" type="pres">
      <dgm:prSet presAssocID="{D26D3D25-586B-4ADE-8736-1BDAEA76DA68}" presName="root" presStyleCnt="0"/>
      <dgm:spPr/>
    </dgm:pt>
    <dgm:pt modelId="{36F456E2-6E5A-48E5-BCC5-5D0850C26268}" type="pres">
      <dgm:prSet presAssocID="{D26D3D25-586B-4ADE-8736-1BDAEA76DA68}" presName="rootComposite" presStyleCnt="0"/>
      <dgm:spPr/>
    </dgm:pt>
    <dgm:pt modelId="{548B0460-A818-476F-B30D-BB744E25DDE0}" type="pres">
      <dgm:prSet presAssocID="{D26D3D25-586B-4ADE-8736-1BDAEA76DA68}" presName="rootText" presStyleLbl="node1" presStyleIdx="2" presStyleCnt="3" custScaleX="151005" custScaleY="20302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2E571F9-E95F-474D-BAB1-AD92FA889265}" type="pres">
      <dgm:prSet presAssocID="{D26D3D25-586B-4ADE-8736-1BDAEA76DA68}" presName="rootConnector" presStyleLbl="node1" presStyleIdx="2" presStyleCnt="3"/>
      <dgm:spPr/>
      <dgm:t>
        <a:bodyPr/>
        <a:lstStyle/>
        <a:p>
          <a:endParaRPr lang="ru-RU"/>
        </a:p>
      </dgm:t>
    </dgm:pt>
    <dgm:pt modelId="{84A55B4E-0517-44F9-885C-1522D94D0DAF}" type="pres">
      <dgm:prSet presAssocID="{D26D3D25-586B-4ADE-8736-1BDAEA76DA68}" presName="childShape" presStyleCnt="0"/>
      <dgm:spPr/>
    </dgm:pt>
    <dgm:pt modelId="{867D94C0-F2D4-4B9C-8E8D-AF3C42D8AE5F}" type="pres">
      <dgm:prSet presAssocID="{7881ADEB-9D89-45B0-BD96-674BFCC5A3FF}" presName="Name13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EF17077-E0C3-421B-BD48-B2D0ED3BCBE2}" type="pres">
      <dgm:prSet presAssocID="{805ED152-F66E-4FD5-B253-313F073FB6A3}" presName="childText" presStyleLbl="bgAcc1" presStyleIdx="2" presStyleCnt="3" custScaleX="153172" custScaleY="144599" custLinFactNeighborX="-5531" custLinFactNeighborY="4226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C4297F96-9E78-4C59-A466-59C945BEB66C}" type="presOf" srcId="{5B3AC8AE-7767-4A86-B983-8FF49CC91ACC}" destId="{93936034-C0A5-4FF7-9AE6-7A3CCBFA81CF}" srcOrd="0" destOrd="0" presId="urn:microsoft.com/office/officeart/2005/8/layout/hierarchy3"/>
    <dgm:cxn modelId="{645D2DD7-F3A3-479B-9E66-1FD6EFEC4BA2}" type="presOf" srcId="{29AC22EE-1E3F-4874-8E8D-A8F999AACADE}" destId="{A98D6140-94DD-4E00-91DE-39404E90D85F}" srcOrd="1" destOrd="0" presId="urn:microsoft.com/office/officeart/2005/8/layout/hierarchy3"/>
    <dgm:cxn modelId="{A3FA2ADD-D4E4-4FD6-964E-CFCC3998C89C}" type="presOf" srcId="{805ED152-F66E-4FD5-B253-313F073FB6A3}" destId="{9EF17077-E0C3-421B-BD48-B2D0ED3BCBE2}" srcOrd="0" destOrd="0" presId="urn:microsoft.com/office/officeart/2005/8/layout/hierarchy3"/>
    <dgm:cxn modelId="{9287589B-AB2D-4B3C-817A-7265EC0D02DD}" srcId="{29AC22EE-1E3F-4874-8E8D-A8F999AACADE}" destId="{5B3AC8AE-7767-4A86-B983-8FF49CC91ACC}" srcOrd="0" destOrd="0" parTransId="{6355EAEE-A47D-4A45-9D14-090AF972F4A0}" sibTransId="{A6AE01C1-D705-4F98-8210-FBFE3E24991A}"/>
    <dgm:cxn modelId="{C9FC33E8-954C-4C77-BF48-436E122B1E7A}" type="presOf" srcId="{D26D3D25-586B-4ADE-8736-1BDAEA76DA68}" destId="{548B0460-A818-476F-B30D-BB744E25DDE0}" srcOrd="0" destOrd="0" presId="urn:microsoft.com/office/officeart/2005/8/layout/hierarchy3"/>
    <dgm:cxn modelId="{D2E3FADF-1DBA-4170-9EEA-CF9E4654BC00}" srcId="{A5EE7AC4-4E8F-420D-B319-D5311D97E568}" destId="{D26D3D25-586B-4ADE-8736-1BDAEA76DA68}" srcOrd="2" destOrd="0" parTransId="{06155EB8-415D-4F10-A18B-DE4A46D06FBC}" sibTransId="{D6CDA464-438A-4A72-9BB4-7CAE996021AC}"/>
    <dgm:cxn modelId="{5ABBA475-671F-425C-91FA-FEDFDB3820FD}" srcId="{A5EE7AC4-4E8F-420D-B319-D5311D97E568}" destId="{B5DDFC00-770E-49C8-BF70-6442B9313D2D}" srcOrd="1" destOrd="0" parTransId="{8E45B94C-5057-4866-87F7-96FF9CBC118B}" sibTransId="{E96E4167-8B09-491D-BDDE-B8FC0BAF9080}"/>
    <dgm:cxn modelId="{0E9B8BEF-7C06-4E2C-8029-6E368A30A4AD}" type="presOf" srcId="{7881ADEB-9D89-45B0-BD96-674BFCC5A3FF}" destId="{867D94C0-F2D4-4B9C-8E8D-AF3C42D8AE5F}" srcOrd="0" destOrd="0" presId="urn:microsoft.com/office/officeart/2005/8/layout/hierarchy3"/>
    <dgm:cxn modelId="{EA0778BE-3F69-4DC7-8D04-A02F9A79EE43}" srcId="{D26D3D25-586B-4ADE-8736-1BDAEA76DA68}" destId="{805ED152-F66E-4FD5-B253-313F073FB6A3}" srcOrd="0" destOrd="0" parTransId="{7881ADEB-9D89-45B0-BD96-674BFCC5A3FF}" sibTransId="{717E9D8F-B331-44AB-919E-345C412E835A}"/>
    <dgm:cxn modelId="{2CB41713-ADCE-42C9-9A76-2DDD3ED49F79}" type="presOf" srcId="{D26D3D25-586B-4ADE-8736-1BDAEA76DA68}" destId="{92E571F9-E95F-474D-BAB1-AD92FA889265}" srcOrd="1" destOrd="0" presId="urn:microsoft.com/office/officeart/2005/8/layout/hierarchy3"/>
    <dgm:cxn modelId="{169A91AC-CF61-4682-9FE7-C7C8D31C8830}" srcId="{B5DDFC00-770E-49C8-BF70-6442B9313D2D}" destId="{37EA65D5-9D03-4152-B9E9-B8643D3308BB}" srcOrd="0" destOrd="0" parTransId="{47AC7627-F1FC-4803-9D8A-229025EA979E}" sibTransId="{89140616-9EDE-4A0E-90D7-C8993074EA94}"/>
    <dgm:cxn modelId="{01B53BC2-CB17-4363-BF0F-9CF1B8258580}" type="presOf" srcId="{B5DDFC00-770E-49C8-BF70-6442B9313D2D}" destId="{32A2DA69-729D-438E-B376-C0C9F3ADB3B6}" srcOrd="1" destOrd="0" presId="urn:microsoft.com/office/officeart/2005/8/layout/hierarchy3"/>
    <dgm:cxn modelId="{D63A8EEF-8793-4734-9778-99CD30213FEA}" type="presOf" srcId="{A5EE7AC4-4E8F-420D-B319-D5311D97E568}" destId="{6549E44A-01EF-4B80-9FEE-FEF69A84BE8D}" srcOrd="0" destOrd="0" presId="urn:microsoft.com/office/officeart/2005/8/layout/hierarchy3"/>
    <dgm:cxn modelId="{82586A3D-1387-47EF-B867-2000FF09DF2F}" type="presOf" srcId="{6355EAEE-A47D-4A45-9D14-090AF972F4A0}" destId="{305DCE77-3E22-485A-BC76-EAA785D994C1}" srcOrd="0" destOrd="0" presId="urn:microsoft.com/office/officeart/2005/8/layout/hierarchy3"/>
    <dgm:cxn modelId="{52CFCED8-F1FD-4368-8E1A-6587E1FF5394}" type="presOf" srcId="{47AC7627-F1FC-4803-9D8A-229025EA979E}" destId="{CF0FA6CF-6E5F-494E-8866-2F816D7BF9D1}" srcOrd="0" destOrd="0" presId="urn:microsoft.com/office/officeart/2005/8/layout/hierarchy3"/>
    <dgm:cxn modelId="{4DBE77BB-5CD9-45B2-913D-B54EE4E1A87B}" type="presOf" srcId="{29AC22EE-1E3F-4874-8E8D-A8F999AACADE}" destId="{C3B0304D-712A-4806-AE48-CB1809625D3F}" srcOrd="0" destOrd="0" presId="urn:microsoft.com/office/officeart/2005/8/layout/hierarchy3"/>
    <dgm:cxn modelId="{37F57A8D-81F6-4649-B8F0-D1360EC6319F}" type="presOf" srcId="{37EA65D5-9D03-4152-B9E9-B8643D3308BB}" destId="{B7CCDB2C-0E06-448D-B36D-9B57F2C635D9}" srcOrd="0" destOrd="0" presId="urn:microsoft.com/office/officeart/2005/8/layout/hierarchy3"/>
    <dgm:cxn modelId="{0AF14709-2C4C-4B20-A7AE-8583A28C8D61}" type="presOf" srcId="{B5DDFC00-770E-49C8-BF70-6442B9313D2D}" destId="{91723985-619B-452E-A26E-6BE0D8249EFD}" srcOrd="0" destOrd="0" presId="urn:microsoft.com/office/officeart/2005/8/layout/hierarchy3"/>
    <dgm:cxn modelId="{16920753-C8DC-4FE3-B944-08E287F2EDF9}" srcId="{A5EE7AC4-4E8F-420D-B319-D5311D97E568}" destId="{29AC22EE-1E3F-4874-8E8D-A8F999AACADE}" srcOrd="0" destOrd="0" parTransId="{16CE7D2B-7FD9-4B04-9FC9-5345C271CF8A}" sibTransId="{F311976D-B4F4-4CAE-AC98-B35D33441854}"/>
    <dgm:cxn modelId="{2F024EA7-A04E-4CA2-95F8-5E088DCE8269}" type="presParOf" srcId="{6549E44A-01EF-4B80-9FEE-FEF69A84BE8D}" destId="{0481278C-BE0F-4143-940A-20BBBA4EDE1C}" srcOrd="0" destOrd="0" presId="urn:microsoft.com/office/officeart/2005/8/layout/hierarchy3"/>
    <dgm:cxn modelId="{85363888-AD4F-4134-B132-283FABB11834}" type="presParOf" srcId="{0481278C-BE0F-4143-940A-20BBBA4EDE1C}" destId="{6FD021CF-AE8F-4AFB-8EBD-CD192556C114}" srcOrd="0" destOrd="0" presId="urn:microsoft.com/office/officeart/2005/8/layout/hierarchy3"/>
    <dgm:cxn modelId="{F36CDC25-9C49-4CBB-B9BC-BB2D7F6835C5}" type="presParOf" srcId="{6FD021CF-AE8F-4AFB-8EBD-CD192556C114}" destId="{C3B0304D-712A-4806-AE48-CB1809625D3F}" srcOrd="0" destOrd="0" presId="urn:microsoft.com/office/officeart/2005/8/layout/hierarchy3"/>
    <dgm:cxn modelId="{16C1854B-C11F-46F0-8A4A-519BC476A8CD}" type="presParOf" srcId="{6FD021CF-AE8F-4AFB-8EBD-CD192556C114}" destId="{A98D6140-94DD-4E00-91DE-39404E90D85F}" srcOrd="1" destOrd="0" presId="urn:microsoft.com/office/officeart/2005/8/layout/hierarchy3"/>
    <dgm:cxn modelId="{4B1FBB8B-C6B2-478A-BCDB-14B4A0694FF1}" type="presParOf" srcId="{0481278C-BE0F-4143-940A-20BBBA4EDE1C}" destId="{C9A5C86B-172E-45E5-92C0-64CC31DCB289}" srcOrd="1" destOrd="0" presId="urn:microsoft.com/office/officeart/2005/8/layout/hierarchy3"/>
    <dgm:cxn modelId="{3D83F676-3ABC-4E6B-9AEA-5DA23D7796DB}" type="presParOf" srcId="{C9A5C86B-172E-45E5-92C0-64CC31DCB289}" destId="{305DCE77-3E22-485A-BC76-EAA785D994C1}" srcOrd="0" destOrd="0" presId="urn:microsoft.com/office/officeart/2005/8/layout/hierarchy3"/>
    <dgm:cxn modelId="{230E1387-5833-414F-A229-47CE2849E8E2}" type="presParOf" srcId="{C9A5C86B-172E-45E5-92C0-64CC31DCB289}" destId="{93936034-C0A5-4FF7-9AE6-7A3CCBFA81CF}" srcOrd="1" destOrd="0" presId="urn:microsoft.com/office/officeart/2005/8/layout/hierarchy3"/>
    <dgm:cxn modelId="{B402A329-5616-40A9-B6BE-27C647AD9E6F}" type="presParOf" srcId="{6549E44A-01EF-4B80-9FEE-FEF69A84BE8D}" destId="{1AD03A4D-CE8A-4FBB-A048-2BE0A2507BDE}" srcOrd="1" destOrd="0" presId="urn:microsoft.com/office/officeart/2005/8/layout/hierarchy3"/>
    <dgm:cxn modelId="{55F8EC38-792A-498F-91CB-138E39BAF891}" type="presParOf" srcId="{1AD03A4D-CE8A-4FBB-A048-2BE0A2507BDE}" destId="{0AB261F7-040D-4542-AE29-BC3BC2489C06}" srcOrd="0" destOrd="0" presId="urn:microsoft.com/office/officeart/2005/8/layout/hierarchy3"/>
    <dgm:cxn modelId="{758B31A4-37DC-4A9E-BF73-23C633BAE715}" type="presParOf" srcId="{0AB261F7-040D-4542-AE29-BC3BC2489C06}" destId="{91723985-619B-452E-A26E-6BE0D8249EFD}" srcOrd="0" destOrd="0" presId="urn:microsoft.com/office/officeart/2005/8/layout/hierarchy3"/>
    <dgm:cxn modelId="{B3EBFD95-8F2C-452C-933A-99C9CA554A5B}" type="presParOf" srcId="{0AB261F7-040D-4542-AE29-BC3BC2489C06}" destId="{32A2DA69-729D-438E-B376-C0C9F3ADB3B6}" srcOrd="1" destOrd="0" presId="urn:microsoft.com/office/officeart/2005/8/layout/hierarchy3"/>
    <dgm:cxn modelId="{B6DAB5C5-A4F4-4586-B08F-B076A2C31DF5}" type="presParOf" srcId="{1AD03A4D-CE8A-4FBB-A048-2BE0A2507BDE}" destId="{36A446C1-86EA-4588-9533-3F0C24A8BED5}" srcOrd="1" destOrd="0" presId="urn:microsoft.com/office/officeart/2005/8/layout/hierarchy3"/>
    <dgm:cxn modelId="{6A63A412-7297-43C6-AE60-128A26C1F655}" type="presParOf" srcId="{36A446C1-86EA-4588-9533-3F0C24A8BED5}" destId="{CF0FA6CF-6E5F-494E-8866-2F816D7BF9D1}" srcOrd="0" destOrd="0" presId="urn:microsoft.com/office/officeart/2005/8/layout/hierarchy3"/>
    <dgm:cxn modelId="{521C860E-A66D-45FA-8A70-6C41FC175D80}" type="presParOf" srcId="{36A446C1-86EA-4588-9533-3F0C24A8BED5}" destId="{B7CCDB2C-0E06-448D-B36D-9B57F2C635D9}" srcOrd="1" destOrd="0" presId="urn:microsoft.com/office/officeart/2005/8/layout/hierarchy3"/>
    <dgm:cxn modelId="{B807FE55-6492-4252-9953-E061D6BF0119}" type="presParOf" srcId="{6549E44A-01EF-4B80-9FEE-FEF69A84BE8D}" destId="{7C7E4ADE-8B75-491D-93D9-107D3B903A1E}" srcOrd="2" destOrd="0" presId="urn:microsoft.com/office/officeart/2005/8/layout/hierarchy3"/>
    <dgm:cxn modelId="{798EF6D5-6556-4FB7-ADE0-9616952AA5F7}" type="presParOf" srcId="{7C7E4ADE-8B75-491D-93D9-107D3B903A1E}" destId="{36F456E2-6E5A-48E5-BCC5-5D0850C26268}" srcOrd="0" destOrd="0" presId="urn:microsoft.com/office/officeart/2005/8/layout/hierarchy3"/>
    <dgm:cxn modelId="{E9B302CB-C1AB-4E8E-B04B-28BD2EC19FCD}" type="presParOf" srcId="{36F456E2-6E5A-48E5-BCC5-5D0850C26268}" destId="{548B0460-A818-476F-B30D-BB744E25DDE0}" srcOrd="0" destOrd="0" presId="urn:microsoft.com/office/officeart/2005/8/layout/hierarchy3"/>
    <dgm:cxn modelId="{B6AA0AD2-6CCA-46D9-A8BF-37F9E822943F}" type="presParOf" srcId="{36F456E2-6E5A-48E5-BCC5-5D0850C26268}" destId="{92E571F9-E95F-474D-BAB1-AD92FA889265}" srcOrd="1" destOrd="0" presId="urn:microsoft.com/office/officeart/2005/8/layout/hierarchy3"/>
    <dgm:cxn modelId="{6F868985-3AF5-494C-9811-6B4875B0A400}" type="presParOf" srcId="{7C7E4ADE-8B75-491D-93D9-107D3B903A1E}" destId="{84A55B4E-0517-44F9-885C-1522D94D0DAF}" srcOrd="1" destOrd="0" presId="urn:microsoft.com/office/officeart/2005/8/layout/hierarchy3"/>
    <dgm:cxn modelId="{1EF0A0C6-CAFA-49FD-B2FF-2225DE50637B}" type="presParOf" srcId="{84A55B4E-0517-44F9-885C-1522D94D0DAF}" destId="{867D94C0-F2D4-4B9C-8E8D-AF3C42D8AE5F}" srcOrd="0" destOrd="0" presId="urn:microsoft.com/office/officeart/2005/8/layout/hierarchy3"/>
    <dgm:cxn modelId="{B5E77754-3119-49CA-AEF1-195ED50C8DB3}" type="presParOf" srcId="{84A55B4E-0517-44F9-885C-1522D94D0DAF}" destId="{9EF17077-E0C3-421B-BD48-B2D0ED3BCBE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EE7AC4-4E8F-420D-B319-D5311D97E568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AC22EE-1E3F-4874-8E8D-A8F999AACADE}">
      <dgm:prSet phldrT="[Текст]" custT="1"/>
      <dgm:spPr>
        <a:xfrm>
          <a:off x="3011" y="246759"/>
          <a:ext cx="1037595" cy="642666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2019  год    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16CE7D2B-7FD9-4B04-9FC9-5345C271CF8A}" type="parTrans" cxnId="{16920753-C8DC-4FE3-B944-08E287F2EDF9}">
      <dgm:prSet/>
      <dgm:spPr/>
      <dgm:t>
        <a:bodyPr/>
        <a:lstStyle/>
        <a:p>
          <a:endParaRPr lang="ru-RU"/>
        </a:p>
      </dgm:t>
    </dgm:pt>
    <dgm:pt modelId="{F311976D-B4F4-4CAE-AC98-B35D33441854}" type="sibTrans" cxnId="{16920753-C8DC-4FE3-B944-08E287F2EDF9}">
      <dgm:prSet/>
      <dgm:spPr/>
      <dgm:t>
        <a:bodyPr/>
        <a:lstStyle/>
        <a:p>
          <a:endParaRPr lang="ru-RU"/>
        </a:p>
      </dgm:t>
    </dgm:pt>
    <dgm:pt modelId="{5B3AC8AE-7767-4A86-B983-8FF49CC91ACC}">
      <dgm:prSet phldrT="[Текст]" custT="1"/>
      <dgm:spPr>
        <a:xfrm>
          <a:off x="162322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3749,0 </a:t>
          </a:r>
          <a:endParaRPr lang="ru-RU" sz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6355EAEE-A47D-4A45-9D14-090AF972F4A0}" type="parTrans" cxnId="{9287589B-AB2D-4B3C-817A-7265EC0D02DD}">
      <dgm:prSet/>
      <dgm:spPr>
        <a:xfrm>
          <a:off x="61051" y="889425"/>
          <a:ext cx="91440" cy="407728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A6AE01C1-D705-4F98-8210-FBFE3E24991A}" type="sibTrans" cxnId="{9287589B-AB2D-4B3C-817A-7265EC0D02DD}">
      <dgm:prSet/>
      <dgm:spPr/>
      <dgm:t>
        <a:bodyPr/>
        <a:lstStyle/>
        <a:p>
          <a:endParaRPr lang="ru-RU"/>
        </a:p>
      </dgm:t>
    </dgm:pt>
    <dgm:pt modelId="{B5DDFC00-770E-49C8-BF70-6442B9313D2D}">
      <dgm:prSet phldrT="[Текст]" custT="1"/>
      <dgm:spPr>
        <a:xfrm>
          <a:off x="1214556" y="236573"/>
          <a:ext cx="928456" cy="609405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</a:t>
          </a:r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год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8E45B94C-5057-4866-87F7-96FF9CBC118B}" type="parTrans" cxnId="{5ABBA475-671F-425C-91FA-FEDFDB3820FD}">
      <dgm:prSet/>
      <dgm:spPr/>
      <dgm:t>
        <a:bodyPr/>
        <a:lstStyle/>
        <a:p>
          <a:endParaRPr lang="ru-RU"/>
        </a:p>
      </dgm:t>
    </dgm:pt>
    <dgm:pt modelId="{E96E4167-8B09-491D-BDDE-B8FC0BAF9080}" type="sibTrans" cxnId="{5ABBA475-671F-425C-91FA-FEDFDB3820FD}">
      <dgm:prSet/>
      <dgm:spPr/>
      <dgm:t>
        <a:bodyPr/>
        <a:lstStyle/>
        <a:p>
          <a:endParaRPr lang="ru-RU"/>
        </a:p>
      </dgm:t>
    </dgm:pt>
    <dgm:pt modelId="{D26D3D25-586B-4ADE-8736-1BDAEA76DA68}">
      <dgm:prSet phldrT="[Текст]" custT="1"/>
      <dgm:spPr>
        <a:xfrm>
          <a:off x="2275668" y="246759"/>
          <a:ext cx="925978" cy="62249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2021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06155EB8-415D-4F10-A18B-DE4A46D06FBC}" type="parTrans" cxnId="{D2E3FADF-1DBA-4170-9EEA-CF9E4654BC00}">
      <dgm:prSet/>
      <dgm:spPr/>
      <dgm:t>
        <a:bodyPr/>
        <a:lstStyle/>
        <a:p>
          <a:endParaRPr lang="ru-RU"/>
        </a:p>
      </dgm:t>
    </dgm:pt>
    <dgm:pt modelId="{D6CDA464-438A-4A72-9BB4-7CAE996021AC}" type="sibTrans" cxnId="{D2E3FADF-1DBA-4170-9EEA-CF9E4654BC00}">
      <dgm:prSet/>
      <dgm:spPr/>
      <dgm:t>
        <a:bodyPr/>
        <a:lstStyle/>
        <a:p>
          <a:endParaRPr lang="ru-RU"/>
        </a:p>
      </dgm:t>
    </dgm:pt>
    <dgm:pt modelId="{805ED152-F66E-4FD5-B253-313F073FB6A3}">
      <dgm:prSet phldrT="[Текст]" custT="1"/>
      <dgm:spPr>
        <a:xfrm>
          <a:off x="2433731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2120,7 тыс</a:t>
          </a:r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7881ADEB-9D89-45B0-BD96-674BFCC5A3FF}" type="parTrans" cxnId="{EA0778BE-3F69-4DC7-8D04-A02F9A79EE43}">
      <dgm:prSet/>
      <dgm:spPr>
        <a:xfrm>
          <a:off x="2322546" y="869253"/>
          <a:ext cx="91440" cy="427899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717E9D8F-B331-44AB-919E-345C412E835A}" type="sibTrans" cxnId="{EA0778BE-3F69-4DC7-8D04-A02F9A79EE43}">
      <dgm:prSet/>
      <dgm:spPr/>
      <dgm:t>
        <a:bodyPr/>
        <a:lstStyle/>
        <a:p>
          <a:endParaRPr lang="ru-RU"/>
        </a:p>
      </dgm:t>
    </dgm:pt>
    <dgm:pt modelId="{37EA65D5-9D03-4152-B9E9-B8643D3308BB}">
      <dgm:prSet phldrT="[Текст]" custT="1"/>
      <dgm:spPr>
        <a:xfrm>
          <a:off x="1373503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3395,7 </a:t>
          </a:r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47AC7627-F1FC-4803-9D8A-229025EA979E}" type="parTrans" cxnId="{169A91AC-CF61-4682-9FE7-C7C8D31C8830}">
      <dgm:prSet/>
      <dgm:spPr>
        <a:xfrm>
          <a:off x="1261682" y="845979"/>
          <a:ext cx="91440" cy="451174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89140616-9EDE-4A0E-90D7-C8993074EA94}" type="sibTrans" cxnId="{169A91AC-CF61-4682-9FE7-C7C8D31C8830}">
      <dgm:prSet/>
      <dgm:spPr/>
      <dgm:t>
        <a:bodyPr/>
        <a:lstStyle/>
        <a:p>
          <a:endParaRPr lang="ru-RU"/>
        </a:p>
      </dgm:t>
    </dgm:pt>
    <dgm:pt modelId="{6549E44A-01EF-4B80-9FEE-FEF69A84BE8D}" type="pres">
      <dgm:prSet presAssocID="{A5EE7AC4-4E8F-420D-B319-D5311D97E5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481278C-BE0F-4143-940A-20BBBA4EDE1C}" type="pres">
      <dgm:prSet presAssocID="{29AC22EE-1E3F-4874-8E8D-A8F999AACADE}" presName="root" presStyleCnt="0"/>
      <dgm:spPr/>
    </dgm:pt>
    <dgm:pt modelId="{6FD021CF-AE8F-4AFB-8EBD-CD192556C114}" type="pres">
      <dgm:prSet presAssocID="{29AC22EE-1E3F-4874-8E8D-A8F999AACADE}" presName="rootComposite" presStyleCnt="0"/>
      <dgm:spPr/>
    </dgm:pt>
    <dgm:pt modelId="{C3B0304D-712A-4806-AE48-CB1809625D3F}" type="pres">
      <dgm:prSet presAssocID="{29AC22EE-1E3F-4874-8E8D-A8F999AACADE}" presName="rootText" presStyleLbl="node1" presStyleIdx="0" presStyleCnt="3" custScaleX="169207" custScaleY="120116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A98D6140-94DD-4E00-91DE-39404E90D85F}" type="pres">
      <dgm:prSet presAssocID="{29AC22EE-1E3F-4874-8E8D-A8F999AACADE}" presName="rootConnector" presStyleLbl="node1" presStyleIdx="0" presStyleCnt="3"/>
      <dgm:spPr/>
      <dgm:t>
        <a:bodyPr/>
        <a:lstStyle/>
        <a:p>
          <a:endParaRPr lang="ru-RU"/>
        </a:p>
      </dgm:t>
    </dgm:pt>
    <dgm:pt modelId="{C9A5C86B-172E-45E5-92C0-64CC31DCB289}" type="pres">
      <dgm:prSet presAssocID="{29AC22EE-1E3F-4874-8E8D-A8F999AACADE}" presName="childShape" presStyleCnt="0"/>
      <dgm:spPr/>
    </dgm:pt>
    <dgm:pt modelId="{305DCE77-3E22-485A-BC76-EAA785D994C1}" type="pres">
      <dgm:prSet presAssocID="{6355EAEE-A47D-4A45-9D14-090AF972F4A0}" presName="Name13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3936034-C0A5-4FF7-9AE6-7A3CCBFA81CF}" type="pres">
      <dgm:prSet presAssocID="{5B3AC8AE-7767-4A86-B983-8FF49CC91ACC}" presName="childText" presStyleLbl="bgAcc1" presStyleIdx="0" presStyleCnt="3" custScaleX="221006" custScaleY="144599" custLinFactNeighborX="-9827" custLinFactNeighborY="3568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AD03A4D-CE8A-4FBB-A048-2BE0A2507BDE}" type="pres">
      <dgm:prSet presAssocID="{B5DDFC00-770E-49C8-BF70-6442B9313D2D}" presName="root" presStyleCnt="0"/>
      <dgm:spPr/>
    </dgm:pt>
    <dgm:pt modelId="{0AB261F7-040D-4542-AE29-BC3BC2489C06}" type="pres">
      <dgm:prSet presAssocID="{B5DDFC00-770E-49C8-BF70-6442B9313D2D}" presName="rootComposite" presStyleCnt="0"/>
      <dgm:spPr/>
    </dgm:pt>
    <dgm:pt modelId="{91723985-619B-452E-A26E-6BE0D8249EFD}" type="pres">
      <dgm:prSet presAssocID="{B5DDFC00-770E-49C8-BF70-6442B9313D2D}" presName="rootText" presStyleLbl="node1" presStyleIdx="1" presStyleCnt="3" custScaleX="151409" custScaleY="93164" custLinFactNeighborX="3367" custLinFactNeighborY="-332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2A2DA69-729D-438E-B376-C0C9F3ADB3B6}" type="pres">
      <dgm:prSet presAssocID="{B5DDFC00-770E-49C8-BF70-6442B9313D2D}" presName="rootConnector" presStyleLbl="node1" presStyleIdx="1" presStyleCnt="3"/>
      <dgm:spPr/>
      <dgm:t>
        <a:bodyPr/>
        <a:lstStyle/>
        <a:p>
          <a:endParaRPr lang="ru-RU"/>
        </a:p>
      </dgm:t>
    </dgm:pt>
    <dgm:pt modelId="{36A446C1-86EA-4588-9533-3F0C24A8BED5}" type="pres">
      <dgm:prSet presAssocID="{B5DDFC00-770E-49C8-BF70-6442B9313D2D}" presName="childShape" presStyleCnt="0"/>
      <dgm:spPr/>
    </dgm:pt>
    <dgm:pt modelId="{CF0FA6CF-6E5F-494E-8866-2F816D7BF9D1}" type="pres">
      <dgm:prSet presAssocID="{47AC7627-F1FC-4803-9D8A-229025EA979E}" presName="Name13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B7CCDB2C-0E06-448D-B36D-9B57F2C635D9}" type="pres">
      <dgm:prSet presAssocID="{37EA65D5-9D03-4152-B9E9-B8643D3308BB}" presName="childText" presStyleLbl="bgAcc1" presStyleIdx="1" presStyleCnt="3" custScaleX="153172" custScaleY="144599" custLinFactNeighborX="-1243" custLinFactNeighborY="4653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C7E4ADE-8B75-491D-93D9-107D3B903A1E}" type="pres">
      <dgm:prSet presAssocID="{D26D3D25-586B-4ADE-8736-1BDAEA76DA68}" presName="root" presStyleCnt="0"/>
      <dgm:spPr/>
    </dgm:pt>
    <dgm:pt modelId="{36F456E2-6E5A-48E5-BCC5-5D0850C26268}" type="pres">
      <dgm:prSet presAssocID="{D26D3D25-586B-4ADE-8736-1BDAEA76DA68}" presName="rootComposite" presStyleCnt="0"/>
      <dgm:spPr/>
    </dgm:pt>
    <dgm:pt modelId="{548B0460-A818-476F-B30D-BB744E25DDE0}" type="pres">
      <dgm:prSet presAssocID="{D26D3D25-586B-4ADE-8736-1BDAEA76DA68}" presName="rootText" presStyleLbl="node1" presStyleIdx="2" presStyleCnt="3" custScaleX="151005" custScaleY="137527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2E571F9-E95F-474D-BAB1-AD92FA889265}" type="pres">
      <dgm:prSet presAssocID="{D26D3D25-586B-4ADE-8736-1BDAEA76DA68}" presName="rootConnector" presStyleLbl="node1" presStyleIdx="2" presStyleCnt="3"/>
      <dgm:spPr/>
      <dgm:t>
        <a:bodyPr/>
        <a:lstStyle/>
        <a:p>
          <a:endParaRPr lang="ru-RU"/>
        </a:p>
      </dgm:t>
    </dgm:pt>
    <dgm:pt modelId="{84A55B4E-0517-44F9-885C-1522D94D0DAF}" type="pres">
      <dgm:prSet presAssocID="{D26D3D25-586B-4ADE-8736-1BDAEA76DA68}" presName="childShape" presStyleCnt="0"/>
      <dgm:spPr/>
    </dgm:pt>
    <dgm:pt modelId="{867D94C0-F2D4-4B9C-8E8D-AF3C42D8AE5F}" type="pres">
      <dgm:prSet presAssocID="{7881ADEB-9D89-45B0-BD96-674BFCC5A3FF}" presName="Name13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EF17077-E0C3-421B-BD48-B2D0ED3BCBE2}" type="pres">
      <dgm:prSet presAssocID="{805ED152-F66E-4FD5-B253-313F073FB6A3}" presName="childText" presStyleLbl="bgAcc1" presStyleIdx="2" presStyleCnt="3" custScaleX="153172" custScaleY="144599" custLinFactNeighborX="-5531" custLinFactNeighborY="4226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0BA3657D-D096-433F-9312-00EA3884F304}" type="presOf" srcId="{47AC7627-F1FC-4803-9D8A-229025EA979E}" destId="{CF0FA6CF-6E5F-494E-8866-2F816D7BF9D1}" srcOrd="0" destOrd="0" presId="urn:microsoft.com/office/officeart/2005/8/layout/hierarchy3"/>
    <dgm:cxn modelId="{9287589B-AB2D-4B3C-817A-7265EC0D02DD}" srcId="{29AC22EE-1E3F-4874-8E8D-A8F999AACADE}" destId="{5B3AC8AE-7767-4A86-B983-8FF49CC91ACC}" srcOrd="0" destOrd="0" parTransId="{6355EAEE-A47D-4A45-9D14-090AF972F4A0}" sibTransId="{A6AE01C1-D705-4F98-8210-FBFE3E24991A}"/>
    <dgm:cxn modelId="{A232A2BA-7714-4C0F-A304-B863E37FDA82}" type="presOf" srcId="{B5DDFC00-770E-49C8-BF70-6442B9313D2D}" destId="{32A2DA69-729D-438E-B376-C0C9F3ADB3B6}" srcOrd="1" destOrd="0" presId="urn:microsoft.com/office/officeart/2005/8/layout/hierarchy3"/>
    <dgm:cxn modelId="{5B02FDC7-43F7-40E8-BC79-23A9C322F8D1}" type="presOf" srcId="{D26D3D25-586B-4ADE-8736-1BDAEA76DA68}" destId="{92E571F9-E95F-474D-BAB1-AD92FA889265}" srcOrd="1" destOrd="0" presId="urn:microsoft.com/office/officeart/2005/8/layout/hierarchy3"/>
    <dgm:cxn modelId="{2D3DC263-139E-45B9-82C0-C225093777CF}" type="presOf" srcId="{5B3AC8AE-7767-4A86-B983-8FF49CC91ACC}" destId="{93936034-C0A5-4FF7-9AE6-7A3CCBFA81CF}" srcOrd="0" destOrd="0" presId="urn:microsoft.com/office/officeart/2005/8/layout/hierarchy3"/>
    <dgm:cxn modelId="{D2E3FADF-1DBA-4170-9EEA-CF9E4654BC00}" srcId="{A5EE7AC4-4E8F-420D-B319-D5311D97E568}" destId="{D26D3D25-586B-4ADE-8736-1BDAEA76DA68}" srcOrd="2" destOrd="0" parTransId="{06155EB8-415D-4F10-A18B-DE4A46D06FBC}" sibTransId="{D6CDA464-438A-4A72-9BB4-7CAE996021AC}"/>
    <dgm:cxn modelId="{5ABBA475-671F-425C-91FA-FEDFDB3820FD}" srcId="{A5EE7AC4-4E8F-420D-B319-D5311D97E568}" destId="{B5DDFC00-770E-49C8-BF70-6442B9313D2D}" srcOrd="1" destOrd="0" parTransId="{8E45B94C-5057-4866-87F7-96FF9CBC118B}" sibTransId="{E96E4167-8B09-491D-BDDE-B8FC0BAF9080}"/>
    <dgm:cxn modelId="{91873CBB-C89D-458B-BE5B-3A7B25EB08CE}" type="presOf" srcId="{A5EE7AC4-4E8F-420D-B319-D5311D97E568}" destId="{6549E44A-01EF-4B80-9FEE-FEF69A84BE8D}" srcOrd="0" destOrd="0" presId="urn:microsoft.com/office/officeart/2005/8/layout/hierarchy3"/>
    <dgm:cxn modelId="{EA0778BE-3F69-4DC7-8D04-A02F9A79EE43}" srcId="{D26D3D25-586B-4ADE-8736-1BDAEA76DA68}" destId="{805ED152-F66E-4FD5-B253-313F073FB6A3}" srcOrd="0" destOrd="0" parTransId="{7881ADEB-9D89-45B0-BD96-674BFCC5A3FF}" sibTransId="{717E9D8F-B331-44AB-919E-345C412E835A}"/>
    <dgm:cxn modelId="{169A91AC-CF61-4682-9FE7-C7C8D31C8830}" srcId="{B5DDFC00-770E-49C8-BF70-6442B9313D2D}" destId="{37EA65D5-9D03-4152-B9E9-B8643D3308BB}" srcOrd="0" destOrd="0" parTransId="{47AC7627-F1FC-4803-9D8A-229025EA979E}" sibTransId="{89140616-9EDE-4A0E-90D7-C8993074EA94}"/>
    <dgm:cxn modelId="{7161E5E5-6B2A-4FFA-88B3-D6E90BF92546}" type="presOf" srcId="{B5DDFC00-770E-49C8-BF70-6442B9313D2D}" destId="{91723985-619B-452E-A26E-6BE0D8249EFD}" srcOrd="0" destOrd="0" presId="urn:microsoft.com/office/officeart/2005/8/layout/hierarchy3"/>
    <dgm:cxn modelId="{FEDB99EA-C9AE-4258-8FE0-BF920633EE34}" type="presOf" srcId="{D26D3D25-586B-4ADE-8736-1BDAEA76DA68}" destId="{548B0460-A818-476F-B30D-BB744E25DDE0}" srcOrd="0" destOrd="0" presId="urn:microsoft.com/office/officeart/2005/8/layout/hierarchy3"/>
    <dgm:cxn modelId="{038067C1-C8D2-47B5-B28C-EFCD8806569C}" type="presOf" srcId="{37EA65D5-9D03-4152-B9E9-B8643D3308BB}" destId="{B7CCDB2C-0E06-448D-B36D-9B57F2C635D9}" srcOrd="0" destOrd="0" presId="urn:microsoft.com/office/officeart/2005/8/layout/hierarchy3"/>
    <dgm:cxn modelId="{4A11E33A-9852-4C3A-B54F-2660FAD912E6}" type="presOf" srcId="{29AC22EE-1E3F-4874-8E8D-A8F999AACADE}" destId="{C3B0304D-712A-4806-AE48-CB1809625D3F}" srcOrd="0" destOrd="0" presId="urn:microsoft.com/office/officeart/2005/8/layout/hierarchy3"/>
    <dgm:cxn modelId="{739692D8-A100-4B4A-9FA0-C9B3FF988EC9}" type="presOf" srcId="{6355EAEE-A47D-4A45-9D14-090AF972F4A0}" destId="{305DCE77-3E22-485A-BC76-EAA785D994C1}" srcOrd="0" destOrd="0" presId="urn:microsoft.com/office/officeart/2005/8/layout/hierarchy3"/>
    <dgm:cxn modelId="{9405ED05-C920-496A-BBD6-AA7630D24491}" type="presOf" srcId="{29AC22EE-1E3F-4874-8E8D-A8F999AACADE}" destId="{A98D6140-94DD-4E00-91DE-39404E90D85F}" srcOrd="1" destOrd="0" presId="urn:microsoft.com/office/officeart/2005/8/layout/hierarchy3"/>
    <dgm:cxn modelId="{98E464A4-CC64-4969-A273-82DE36D967C0}" type="presOf" srcId="{805ED152-F66E-4FD5-B253-313F073FB6A3}" destId="{9EF17077-E0C3-421B-BD48-B2D0ED3BCBE2}" srcOrd="0" destOrd="0" presId="urn:microsoft.com/office/officeart/2005/8/layout/hierarchy3"/>
    <dgm:cxn modelId="{16920753-C8DC-4FE3-B944-08E287F2EDF9}" srcId="{A5EE7AC4-4E8F-420D-B319-D5311D97E568}" destId="{29AC22EE-1E3F-4874-8E8D-A8F999AACADE}" srcOrd="0" destOrd="0" parTransId="{16CE7D2B-7FD9-4B04-9FC9-5345C271CF8A}" sibTransId="{F311976D-B4F4-4CAE-AC98-B35D33441854}"/>
    <dgm:cxn modelId="{CC951591-55AA-41BE-96E4-56005335B244}" type="presOf" srcId="{7881ADEB-9D89-45B0-BD96-674BFCC5A3FF}" destId="{867D94C0-F2D4-4B9C-8E8D-AF3C42D8AE5F}" srcOrd="0" destOrd="0" presId="urn:microsoft.com/office/officeart/2005/8/layout/hierarchy3"/>
    <dgm:cxn modelId="{F45DB7CC-407B-4217-98AB-7EBA2BFFDD3E}" type="presParOf" srcId="{6549E44A-01EF-4B80-9FEE-FEF69A84BE8D}" destId="{0481278C-BE0F-4143-940A-20BBBA4EDE1C}" srcOrd="0" destOrd="0" presId="urn:microsoft.com/office/officeart/2005/8/layout/hierarchy3"/>
    <dgm:cxn modelId="{568F3397-6469-4829-B323-6C56ACCB5ADD}" type="presParOf" srcId="{0481278C-BE0F-4143-940A-20BBBA4EDE1C}" destId="{6FD021CF-AE8F-4AFB-8EBD-CD192556C114}" srcOrd="0" destOrd="0" presId="urn:microsoft.com/office/officeart/2005/8/layout/hierarchy3"/>
    <dgm:cxn modelId="{55FBB6ED-7925-4389-9C03-E943545CCD00}" type="presParOf" srcId="{6FD021CF-AE8F-4AFB-8EBD-CD192556C114}" destId="{C3B0304D-712A-4806-AE48-CB1809625D3F}" srcOrd="0" destOrd="0" presId="urn:microsoft.com/office/officeart/2005/8/layout/hierarchy3"/>
    <dgm:cxn modelId="{9FFFADC7-EF29-4CBA-B10F-01BB4F63F9A3}" type="presParOf" srcId="{6FD021CF-AE8F-4AFB-8EBD-CD192556C114}" destId="{A98D6140-94DD-4E00-91DE-39404E90D85F}" srcOrd="1" destOrd="0" presId="urn:microsoft.com/office/officeart/2005/8/layout/hierarchy3"/>
    <dgm:cxn modelId="{14771BB3-9973-4AE2-8AFF-D2DE22BB0731}" type="presParOf" srcId="{0481278C-BE0F-4143-940A-20BBBA4EDE1C}" destId="{C9A5C86B-172E-45E5-92C0-64CC31DCB289}" srcOrd="1" destOrd="0" presId="urn:microsoft.com/office/officeart/2005/8/layout/hierarchy3"/>
    <dgm:cxn modelId="{41F71836-534D-4E5F-9D0C-03FC2B73C89F}" type="presParOf" srcId="{C9A5C86B-172E-45E5-92C0-64CC31DCB289}" destId="{305DCE77-3E22-485A-BC76-EAA785D994C1}" srcOrd="0" destOrd="0" presId="urn:microsoft.com/office/officeart/2005/8/layout/hierarchy3"/>
    <dgm:cxn modelId="{D3EA60BE-9EFB-4D47-90FA-20328139ECA3}" type="presParOf" srcId="{C9A5C86B-172E-45E5-92C0-64CC31DCB289}" destId="{93936034-C0A5-4FF7-9AE6-7A3CCBFA81CF}" srcOrd="1" destOrd="0" presId="urn:microsoft.com/office/officeart/2005/8/layout/hierarchy3"/>
    <dgm:cxn modelId="{BFCF77D8-C36C-43DC-9725-81EC716CCB84}" type="presParOf" srcId="{6549E44A-01EF-4B80-9FEE-FEF69A84BE8D}" destId="{1AD03A4D-CE8A-4FBB-A048-2BE0A2507BDE}" srcOrd="1" destOrd="0" presId="urn:microsoft.com/office/officeart/2005/8/layout/hierarchy3"/>
    <dgm:cxn modelId="{DB76BE11-3535-4279-9BF5-3ABAE60EBB69}" type="presParOf" srcId="{1AD03A4D-CE8A-4FBB-A048-2BE0A2507BDE}" destId="{0AB261F7-040D-4542-AE29-BC3BC2489C06}" srcOrd="0" destOrd="0" presId="urn:microsoft.com/office/officeart/2005/8/layout/hierarchy3"/>
    <dgm:cxn modelId="{5C4E66DD-1EB2-4EF9-B966-54E570B6012A}" type="presParOf" srcId="{0AB261F7-040D-4542-AE29-BC3BC2489C06}" destId="{91723985-619B-452E-A26E-6BE0D8249EFD}" srcOrd="0" destOrd="0" presId="urn:microsoft.com/office/officeart/2005/8/layout/hierarchy3"/>
    <dgm:cxn modelId="{4E98C784-D8ED-4911-A85A-5A8B0C6377F5}" type="presParOf" srcId="{0AB261F7-040D-4542-AE29-BC3BC2489C06}" destId="{32A2DA69-729D-438E-B376-C0C9F3ADB3B6}" srcOrd="1" destOrd="0" presId="urn:microsoft.com/office/officeart/2005/8/layout/hierarchy3"/>
    <dgm:cxn modelId="{816692FB-4C16-4EC7-9329-A6391BF54C9F}" type="presParOf" srcId="{1AD03A4D-CE8A-4FBB-A048-2BE0A2507BDE}" destId="{36A446C1-86EA-4588-9533-3F0C24A8BED5}" srcOrd="1" destOrd="0" presId="urn:microsoft.com/office/officeart/2005/8/layout/hierarchy3"/>
    <dgm:cxn modelId="{2918DBFE-06BD-4F8A-918F-04292DA3D820}" type="presParOf" srcId="{36A446C1-86EA-4588-9533-3F0C24A8BED5}" destId="{CF0FA6CF-6E5F-494E-8866-2F816D7BF9D1}" srcOrd="0" destOrd="0" presId="urn:microsoft.com/office/officeart/2005/8/layout/hierarchy3"/>
    <dgm:cxn modelId="{68870E34-CAE7-418E-AE5A-EF28B5770029}" type="presParOf" srcId="{36A446C1-86EA-4588-9533-3F0C24A8BED5}" destId="{B7CCDB2C-0E06-448D-B36D-9B57F2C635D9}" srcOrd="1" destOrd="0" presId="urn:microsoft.com/office/officeart/2005/8/layout/hierarchy3"/>
    <dgm:cxn modelId="{6ABF5F5F-F6A4-4826-B9D1-B299BACAAD5E}" type="presParOf" srcId="{6549E44A-01EF-4B80-9FEE-FEF69A84BE8D}" destId="{7C7E4ADE-8B75-491D-93D9-107D3B903A1E}" srcOrd="2" destOrd="0" presId="urn:microsoft.com/office/officeart/2005/8/layout/hierarchy3"/>
    <dgm:cxn modelId="{22B7B4AD-726E-4212-8018-507F99FC7D58}" type="presParOf" srcId="{7C7E4ADE-8B75-491D-93D9-107D3B903A1E}" destId="{36F456E2-6E5A-48E5-BCC5-5D0850C26268}" srcOrd="0" destOrd="0" presId="urn:microsoft.com/office/officeart/2005/8/layout/hierarchy3"/>
    <dgm:cxn modelId="{89E936E4-7DB9-4A3C-A3C1-E4696D28209A}" type="presParOf" srcId="{36F456E2-6E5A-48E5-BCC5-5D0850C26268}" destId="{548B0460-A818-476F-B30D-BB744E25DDE0}" srcOrd="0" destOrd="0" presId="urn:microsoft.com/office/officeart/2005/8/layout/hierarchy3"/>
    <dgm:cxn modelId="{EA8D7517-590A-4CC7-B1A1-06A8AFA03C09}" type="presParOf" srcId="{36F456E2-6E5A-48E5-BCC5-5D0850C26268}" destId="{92E571F9-E95F-474D-BAB1-AD92FA889265}" srcOrd="1" destOrd="0" presId="urn:microsoft.com/office/officeart/2005/8/layout/hierarchy3"/>
    <dgm:cxn modelId="{664195ED-F532-42F7-B64C-85D9A161D3CC}" type="presParOf" srcId="{7C7E4ADE-8B75-491D-93D9-107D3B903A1E}" destId="{84A55B4E-0517-44F9-885C-1522D94D0DAF}" srcOrd="1" destOrd="0" presId="urn:microsoft.com/office/officeart/2005/8/layout/hierarchy3"/>
    <dgm:cxn modelId="{527D1773-D107-4C37-9C38-3FECF754902D}" type="presParOf" srcId="{84A55B4E-0517-44F9-885C-1522D94D0DAF}" destId="{867D94C0-F2D4-4B9C-8E8D-AF3C42D8AE5F}" srcOrd="0" destOrd="0" presId="urn:microsoft.com/office/officeart/2005/8/layout/hierarchy3"/>
    <dgm:cxn modelId="{034D2FEB-DC7D-4417-8140-8FE7A4DD1DA8}" type="presParOf" srcId="{84A55B4E-0517-44F9-885C-1522D94D0DAF}" destId="{9EF17077-E0C3-421B-BD48-B2D0ED3BCBE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EE7AC4-4E8F-420D-B319-D5311D97E568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AC22EE-1E3F-4874-8E8D-A8F999AACADE}">
      <dgm:prSet phldrT="[Текст]" custT="1"/>
      <dgm:spPr>
        <a:xfrm>
          <a:off x="3011" y="246759"/>
          <a:ext cx="1037595" cy="642666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2019  год    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16CE7D2B-7FD9-4B04-9FC9-5345C271CF8A}" type="parTrans" cxnId="{16920753-C8DC-4FE3-B944-08E287F2EDF9}">
      <dgm:prSet/>
      <dgm:spPr/>
      <dgm:t>
        <a:bodyPr/>
        <a:lstStyle/>
        <a:p>
          <a:endParaRPr lang="ru-RU"/>
        </a:p>
      </dgm:t>
    </dgm:pt>
    <dgm:pt modelId="{F311976D-B4F4-4CAE-AC98-B35D33441854}" type="sibTrans" cxnId="{16920753-C8DC-4FE3-B944-08E287F2EDF9}">
      <dgm:prSet/>
      <dgm:spPr/>
      <dgm:t>
        <a:bodyPr/>
        <a:lstStyle/>
        <a:p>
          <a:endParaRPr lang="ru-RU"/>
        </a:p>
      </dgm:t>
    </dgm:pt>
    <dgm:pt modelId="{5B3AC8AE-7767-4A86-B983-8FF49CC91ACC}">
      <dgm:prSet phldrT="[Текст]" custT="1"/>
      <dgm:spPr>
        <a:xfrm>
          <a:off x="162322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400,0</a:t>
          </a:r>
        </a:p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6355EAEE-A47D-4A45-9D14-090AF972F4A0}" type="parTrans" cxnId="{9287589B-AB2D-4B3C-817A-7265EC0D02DD}">
      <dgm:prSet/>
      <dgm:spPr>
        <a:xfrm>
          <a:off x="61051" y="889425"/>
          <a:ext cx="91440" cy="407728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A6AE01C1-D705-4F98-8210-FBFE3E24991A}" type="sibTrans" cxnId="{9287589B-AB2D-4B3C-817A-7265EC0D02DD}">
      <dgm:prSet/>
      <dgm:spPr/>
      <dgm:t>
        <a:bodyPr/>
        <a:lstStyle/>
        <a:p>
          <a:endParaRPr lang="ru-RU"/>
        </a:p>
      </dgm:t>
    </dgm:pt>
    <dgm:pt modelId="{B5DDFC00-770E-49C8-BF70-6442B9313D2D}">
      <dgm:prSet phldrT="[Текст]" custT="1"/>
      <dgm:spPr>
        <a:xfrm>
          <a:off x="1214556" y="236573"/>
          <a:ext cx="928456" cy="609405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год 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8E45B94C-5057-4866-87F7-96FF9CBC118B}" type="parTrans" cxnId="{5ABBA475-671F-425C-91FA-FEDFDB3820FD}">
      <dgm:prSet/>
      <dgm:spPr/>
      <dgm:t>
        <a:bodyPr/>
        <a:lstStyle/>
        <a:p>
          <a:endParaRPr lang="ru-RU"/>
        </a:p>
      </dgm:t>
    </dgm:pt>
    <dgm:pt modelId="{E96E4167-8B09-491D-BDDE-B8FC0BAF9080}" type="sibTrans" cxnId="{5ABBA475-671F-425C-91FA-FEDFDB3820FD}">
      <dgm:prSet/>
      <dgm:spPr/>
      <dgm:t>
        <a:bodyPr/>
        <a:lstStyle/>
        <a:p>
          <a:endParaRPr lang="ru-RU"/>
        </a:p>
      </dgm:t>
    </dgm:pt>
    <dgm:pt modelId="{D26D3D25-586B-4ADE-8736-1BDAEA76DA68}">
      <dgm:prSet phldrT="[Текст]" custT="1"/>
      <dgm:spPr>
        <a:xfrm>
          <a:off x="2275668" y="246759"/>
          <a:ext cx="925978" cy="62249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2021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06155EB8-415D-4F10-A18B-DE4A46D06FBC}" type="parTrans" cxnId="{D2E3FADF-1DBA-4170-9EEA-CF9E4654BC00}">
      <dgm:prSet/>
      <dgm:spPr/>
      <dgm:t>
        <a:bodyPr/>
        <a:lstStyle/>
        <a:p>
          <a:endParaRPr lang="ru-RU"/>
        </a:p>
      </dgm:t>
    </dgm:pt>
    <dgm:pt modelId="{D6CDA464-438A-4A72-9BB4-7CAE996021AC}" type="sibTrans" cxnId="{D2E3FADF-1DBA-4170-9EEA-CF9E4654BC00}">
      <dgm:prSet/>
      <dgm:spPr/>
      <dgm:t>
        <a:bodyPr/>
        <a:lstStyle/>
        <a:p>
          <a:endParaRPr lang="ru-RU"/>
        </a:p>
      </dgm:t>
    </dgm:pt>
    <dgm:pt modelId="{805ED152-F66E-4FD5-B253-313F073FB6A3}">
      <dgm:prSet phldrT="[Текст]" custT="1"/>
      <dgm:spPr>
        <a:xfrm>
          <a:off x="2433731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400,0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7881ADEB-9D89-45B0-BD96-674BFCC5A3FF}" type="parTrans" cxnId="{EA0778BE-3F69-4DC7-8D04-A02F9A79EE43}">
      <dgm:prSet/>
      <dgm:spPr>
        <a:xfrm>
          <a:off x="2322546" y="869253"/>
          <a:ext cx="91440" cy="427899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717E9D8F-B331-44AB-919E-345C412E835A}" type="sibTrans" cxnId="{EA0778BE-3F69-4DC7-8D04-A02F9A79EE43}">
      <dgm:prSet/>
      <dgm:spPr/>
      <dgm:t>
        <a:bodyPr/>
        <a:lstStyle/>
        <a:p>
          <a:endParaRPr lang="ru-RU"/>
        </a:p>
      </dgm:t>
    </dgm:pt>
    <dgm:pt modelId="{37EA65D5-9D03-4152-B9E9-B8643D3308BB}">
      <dgm:prSet phldrT="[Текст]" custT="1"/>
      <dgm:spPr>
        <a:xfrm>
          <a:off x="1373503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400,0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47AC7627-F1FC-4803-9D8A-229025EA979E}" type="parTrans" cxnId="{169A91AC-CF61-4682-9FE7-C7C8D31C8830}">
      <dgm:prSet/>
      <dgm:spPr>
        <a:xfrm>
          <a:off x="1261682" y="845979"/>
          <a:ext cx="91440" cy="451174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89140616-9EDE-4A0E-90D7-C8993074EA94}" type="sibTrans" cxnId="{169A91AC-CF61-4682-9FE7-C7C8D31C8830}">
      <dgm:prSet/>
      <dgm:spPr/>
      <dgm:t>
        <a:bodyPr/>
        <a:lstStyle/>
        <a:p>
          <a:endParaRPr lang="ru-RU"/>
        </a:p>
      </dgm:t>
    </dgm:pt>
    <dgm:pt modelId="{6549E44A-01EF-4B80-9FEE-FEF69A84BE8D}" type="pres">
      <dgm:prSet presAssocID="{A5EE7AC4-4E8F-420D-B319-D5311D97E5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481278C-BE0F-4143-940A-20BBBA4EDE1C}" type="pres">
      <dgm:prSet presAssocID="{29AC22EE-1E3F-4874-8E8D-A8F999AACADE}" presName="root" presStyleCnt="0"/>
      <dgm:spPr/>
    </dgm:pt>
    <dgm:pt modelId="{6FD021CF-AE8F-4AFB-8EBD-CD192556C114}" type="pres">
      <dgm:prSet presAssocID="{29AC22EE-1E3F-4874-8E8D-A8F999AACADE}" presName="rootComposite" presStyleCnt="0"/>
      <dgm:spPr/>
    </dgm:pt>
    <dgm:pt modelId="{C3B0304D-712A-4806-AE48-CB1809625D3F}" type="pres">
      <dgm:prSet presAssocID="{29AC22EE-1E3F-4874-8E8D-A8F999AACADE}" presName="rootText" presStyleLbl="node1" presStyleIdx="0" presStyleCnt="3" custScaleX="169207" custScaleY="209607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A98D6140-94DD-4E00-91DE-39404E90D85F}" type="pres">
      <dgm:prSet presAssocID="{29AC22EE-1E3F-4874-8E8D-A8F999AACADE}" presName="rootConnector" presStyleLbl="node1" presStyleIdx="0" presStyleCnt="3"/>
      <dgm:spPr/>
      <dgm:t>
        <a:bodyPr/>
        <a:lstStyle/>
        <a:p>
          <a:endParaRPr lang="ru-RU"/>
        </a:p>
      </dgm:t>
    </dgm:pt>
    <dgm:pt modelId="{C9A5C86B-172E-45E5-92C0-64CC31DCB289}" type="pres">
      <dgm:prSet presAssocID="{29AC22EE-1E3F-4874-8E8D-A8F999AACADE}" presName="childShape" presStyleCnt="0"/>
      <dgm:spPr/>
    </dgm:pt>
    <dgm:pt modelId="{305DCE77-3E22-485A-BC76-EAA785D994C1}" type="pres">
      <dgm:prSet presAssocID="{6355EAEE-A47D-4A45-9D14-090AF972F4A0}" presName="Name13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3936034-C0A5-4FF7-9AE6-7A3CCBFA81CF}" type="pres">
      <dgm:prSet presAssocID="{5B3AC8AE-7767-4A86-B983-8FF49CC91ACC}" presName="childText" presStyleLbl="bgAcc1" presStyleIdx="0" presStyleCnt="3" custScaleX="221006" custScaleY="144599" custLinFactNeighborX="-9827" custLinFactNeighborY="3568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AD03A4D-CE8A-4FBB-A048-2BE0A2507BDE}" type="pres">
      <dgm:prSet presAssocID="{B5DDFC00-770E-49C8-BF70-6442B9313D2D}" presName="root" presStyleCnt="0"/>
      <dgm:spPr/>
    </dgm:pt>
    <dgm:pt modelId="{0AB261F7-040D-4542-AE29-BC3BC2489C06}" type="pres">
      <dgm:prSet presAssocID="{B5DDFC00-770E-49C8-BF70-6442B9313D2D}" presName="rootComposite" presStyleCnt="0"/>
      <dgm:spPr/>
    </dgm:pt>
    <dgm:pt modelId="{91723985-619B-452E-A26E-6BE0D8249EFD}" type="pres">
      <dgm:prSet presAssocID="{B5DDFC00-770E-49C8-BF70-6442B9313D2D}" presName="rootText" presStyleLbl="node1" presStyleIdx="1" presStyleCnt="3" custScaleX="151409" custScaleY="198759" custLinFactNeighborX="3367" custLinFactNeighborY="-332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2A2DA69-729D-438E-B376-C0C9F3ADB3B6}" type="pres">
      <dgm:prSet presAssocID="{B5DDFC00-770E-49C8-BF70-6442B9313D2D}" presName="rootConnector" presStyleLbl="node1" presStyleIdx="1" presStyleCnt="3"/>
      <dgm:spPr/>
      <dgm:t>
        <a:bodyPr/>
        <a:lstStyle/>
        <a:p>
          <a:endParaRPr lang="ru-RU"/>
        </a:p>
      </dgm:t>
    </dgm:pt>
    <dgm:pt modelId="{36A446C1-86EA-4588-9533-3F0C24A8BED5}" type="pres">
      <dgm:prSet presAssocID="{B5DDFC00-770E-49C8-BF70-6442B9313D2D}" presName="childShape" presStyleCnt="0"/>
      <dgm:spPr/>
    </dgm:pt>
    <dgm:pt modelId="{CF0FA6CF-6E5F-494E-8866-2F816D7BF9D1}" type="pres">
      <dgm:prSet presAssocID="{47AC7627-F1FC-4803-9D8A-229025EA979E}" presName="Name13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B7CCDB2C-0E06-448D-B36D-9B57F2C635D9}" type="pres">
      <dgm:prSet presAssocID="{37EA65D5-9D03-4152-B9E9-B8643D3308BB}" presName="childText" presStyleLbl="bgAcc1" presStyleIdx="1" presStyleCnt="3" custScaleX="153172" custScaleY="144599" custLinFactNeighborX="-1243" custLinFactNeighborY="4653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C7E4ADE-8B75-491D-93D9-107D3B903A1E}" type="pres">
      <dgm:prSet presAssocID="{D26D3D25-586B-4ADE-8736-1BDAEA76DA68}" presName="root" presStyleCnt="0"/>
      <dgm:spPr/>
    </dgm:pt>
    <dgm:pt modelId="{36F456E2-6E5A-48E5-BCC5-5D0850C26268}" type="pres">
      <dgm:prSet presAssocID="{D26D3D25-586B-4ADE-8736-1BDAEA76DA68}" presName="rootComposite" presStyleCnt="0"/>
      <dgm:spPr/>
    </dgm:pt>
    <dgm:pt modelId="{548B0460-A818-476F-B30D-BB744E25DDE0}" type="pres">
      <dgm:prSet presAssocID="{D26D3D25-586B-4ADE-8736-1BDAEA76DA68}" presName="rootText" presStyleLbl="node1" presStyleIdx="2" presStyleCnt="3" custScaleX="151005" custScaleY="20302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2E571F9-E95F-474D-BAB1-AD92FA889265}" type="pres">
      <dgm:prSet presAssocID="{D26D3D25-586B-4ADE-8736-1BDAEA76DA68}" presName="rootConnector" presStyleLbl="node1" presStyleIdx="2" presStyleCnt="3"/>
      <dgm:spPr/>
      <dgm:t>
        <a:bodyPr/>
        <a:lstStyle/>
        <a:p>
          <a:endParaRPr lang="ru-RU"/>
        </a:p>
      </dgm:t>
    </dgm:pt>
    <dgm:pt modelId="{84A55B4E-0517-44F9-885C-1522D94D0DAF}" type="pres">
      <dgm:prSet presAssocID="{D26D3D25-586B-4ADE-8736-1BDAEA76DA68}" presName="childShape" presStyleCnt="0"/>
      <dgm:spPr/>
    </dgm:pt>
    <dgm:pt modelId="{867D94C0-F2D4-4B9C-8E8D-AF3C42D8AE5F}" type="pres">
      <dgm:prSet presAssocID="{7881ADEB-9D89-45B0-BD96-674BFCC5A3FF}" presName="Name13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EF17077-E0C3-421B-BD48-B2D0ED3BCBE2}" type="pres">
      <dgm:prSet presAssocID="{805ED152-F66E-4FD5-B253-313F073FB6A3}" presName="childText" presStyleLbl="bgAcc1" presStyleIdx="2" presStyleCnt="3" custScaleX="153172" custScaleY="144599" custLinFactNeighborX="-5531" custLinFactNeighborY="4226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06A45BE8-6AB0-4239-80D8-512B2F3AC21C}" type="presOf" srcId="{B5DDFC00-770E-49C8-BF70-6442B9313D2D}" destId="{32A2DA69-729D-438E-B376-C0C9F3ADB3B6}" srcOrd="1" destOrd="0" presId="urn:microsoft.com/office/officeart/2005/8/layout/hierarchy3"/>
    <dgm:cxn modelId="{9287589B-AB2D-4B3C-817A-7265EC0D02DD}" srcId="{29AC22EE-1E3F-4874-8E8D-A8F999AACADE}" destId="{5B3AC8AE-7767-4A86-B983-8FF49CC91ACC}" srcOrd="0" destOrd="0" parTransId="{6355EAEE-A47D-4A45-9D14-090AF972F4A0}" sibTransId="{A6AE01C1-D705-4F98-8210-FBFE3E24991A}"/>
    <dgm:cxn modelId="{BDB08790-86C5-425B-81E5-C7E718DAE3C5}" type="presOf" srcId="{D26D3D25-586B-4ADE-8736-1BDAEA76DA68}" destId="{92E571F9-E95F-474D-BAB1-AD92FA889265}" srcOrd="1" destOrd="0" presId="urn:microsoft.com/office/officeart/2005/8/layout/hierarchy3"/>
    <dgm:cxn modelId="{D2E3FADF-1DBA-4170-9EEA-CF9E4654BC00}" srcId="{A5EE7AC4-4E8F-420D-B319-D5311D97E568}" destId="{D26D3D25-586B-4ADE-8736-1BDAEA76DA68}" srcOrd="2" destOrd="0" parTransId="{06155EB8-415D-4F10-A18B-DE4A46D06FBC}" sibTransId="{D6CDA464-438A-4A72-9BB4-7CAE996021AC}"/>
    <dgm:cxn modelId="{5ABBA475-671F-425C-91FA-FEDFDB3820FD}" srcId="{A5EE7AC4-4E8F-420D-B319-D5311D97E568}" destId="{B5DDFC00-770E-49C8-BF70-6442B9313D2D}" srcOrd="1" destOrd="0" parTransId="{8E45B94C-5057-4866-87F7-96FF9CBC118B}" sibTransId="{E96E4167-8B09-491D-BDDE-B8FC0BAF9080}"/>
    <dgm:cxn modelId="{EA0778BE-3F69-4DC7-8D04-A02F9A79EE43}" srcId="{D26D3D25-586B-4ADE-8736-1BDAEA76DA68}" destId="{805ED152-F66E-4FD5-B253-313F073FB6A3}" srcOrd="0" destOrd="0" parTransId="{7881ADEB-9D89-45B0-BD96-674BFCC5A3FF}" sibTransId="{717E9D8F-B331-44AB-919E-345C412E835A}"/>
    <dgm:cxn modelId="{85C5556D-90CA-4544-A313-7C5972BF3FE4}" type="presOf" srcId="{D26D3D25-586B-4ADE-8736-1BDAEA76DA68}" destId="{548B0460-A818-476F-B30D-BB744E25DDE0}" srcOrd="0" destOrd="0" presId="urn:microsoft.com/office/officeart/2005/8/layout/hierarchy3"/>
    <dgm:cxn modelId="{169A91AC-CF61-4682-9FE7-C7C8D31C8830}" srcId="{B5DDFC00-770E-49C8-BF70-6442B9313D2D}" destId="{37EA65D5-9D03-4152-B9E9-B8643D3308BB}" srcOrd="0" destOrd="0" parTransId="{47AC7627-F1FC-4803-9D8A-229025EA979E}" sibTransId="{89140616-9EDE-4A0E-90D7-C8993074EA94}"/>
    <dgm:cxn modelId="{D81D7007-6216-465F-9958-707643682717}" type="presOf" srcId="{37EA65D5-9D03-4152-B9E9-B8643D3308BB}" destId="{B7CCDB2C-0E06-448D-B36D-9B57F2C635D9}" srcOrd="0" destOrd="0" presId="urn:microsoft.com/office/officeart/2005/8/layout/hierarchy3"/>
    <dgm:cxn modelId="{08661436-9E7A-419F-81DC-780664A780AB}" type="presOf" srcId="{6355EAEE-A47D-4A45-9D14-090AF972F4A0}" destId="{305DCE77-3E22-485A-BC76-EAA785D994C1}" srcOrd="0" destOrd="0" presId="urn:microsoft.com/office/officeart/2005/8/layout/hierarchy3"/>
    <dgm:cxn modelId="{C4AABA41-1CC8-4EE8-A2D2-5E16E69EE09D}" type="presOf" srcId="{805ED152-F66E-4FD5-B253-313F073FB6A3}" destId="{9EF17077-E0C3-421B-BD48-B2D0ED3BCBE2}" srcOrd="0" destOrd="0" presId="urn:microsoft.com/office/officeart/2005/8/layout/hierarchy3"/>
    <dgm:cxn modelId="{CE1BB946-F7E6-42E8-9906-550403C12C9E}" type="presOf" srcId="{29AC22EE-1E3F-4874-8E8D-A8F999AACADE}" destId="{A98D6140-94DD-4E00-91DE-39404E90D85F}" srcOrd="1" destOrd="0" presId="urn:microsoft.com/office/officeart/2005/8/layout/hierarchy3"/>
    <dgm:cxn modelId="{7517A491-370E-46DF-9A10-D6C3C3F35FC8}" type="presOf" srcId="{A5EE7AC4-4E8F-420D-B319-D5311D97E568}" destId="{6549E44A-01EF-4B80-9FEE-FEF69A84BE8D}" srcOrd="0" destOrd="0" presId="urn:microsoft.com/office/officeart/2005/8/layout/hierarchy3"/>
    <dgm:cxn modelId="{DE8C09CC-AFB6-4063-945A-B36A6B7DC7FC}" type="presOf" srcId="{5B3AC8AE-7767-4A86-B983-8FF49CC91ACC}" destId="{93936034-C0A5-4FF7-9AE6-7A3CCBFA81CF}" srcOrd="0" destOrd="0" presId="urn:microsoft.com/office/officeart/2005/8/layout/hierarchy3"/>
    <dgm:cxn modelId="{7CBCF79E-168E-4104-8758-61C6CF6E0485}" type="presOf" srcId="{29AC22EE-1E3F-4874-8E8D-A8F999AACADE}" destId="{C3B0304D-712A-4806-AE48-CB1809625D3F}" srcOrd="0" destOrd="0" presId="urn:microsoft.com/office/officeart/2005/8/layout/hierarchy3"/>
    <dgm:cxn modelId="{0F40E0B3-3B8C-4B97-9961-1656769CEEAA}" type="presOf" srcId="{47AC7627-F1FC-4803-9D8A-229025EA979E}" destId="{CF0FA6CF-6E5F-494E-8866-2F816D7BF9D1}" srcOrd="0" destOrd="0" presId="urn:microsoft.com/office/officeart/2005/8/layout/hierarchy3"/>
    <dgm:cxn modelId="{A96F8651-1BEE-4933-B88A-55CE69ED8395}" type="presOf" srcId="{7881ADEB-9D89-45B0-BD96-674BFCC5A3FF}" destId="{867D94C0-F2D4-4B9C-8E8D-AF3C42D8AE5F}" srcOrd="0" destOrd="0" presId="urn:microsoft.com/office/officeart/2005/8/layout/hierarchy3"/>
    <dgm:cxn modelId="{368F8BC4-D0F8-4902-83F8-A5E6A5AD6BF7}" type="presOf" srcId="{B5DDFC00-770E-49C8-BF70-6442B9313D2D}" destId="{91723985-619B-452E-A26E-6BE0D8249EFD}" srcOrd="0" destOrd="0" presId="urn:microsoft.com/office/officeart/2005/8/layout/hierarchy3"/>
    <dgm:cxn modelId="{16920753-C8DC-4FE3-B944-08E287F2EDF9}" srcId="{A5EE7AC4-4E8F-420D-B319-D5311D97E568}" destId="{29AC22EE-1E3F-4874-8E8D-A8F999AACADE}" srcOrd="0" destOrd="0" parTransId="{16CE7D2B-7FD9-4B04-9FC9-5345C271CF8A}" sibTransId="{F311976D-B4F4-4CAE-AC98-B35D33441854}"/>
    <dgm:cxn modelId="{907F4856-117B-4504-9F39-09D2F649E80F}" type="presParOf" srcId="{6549E44A-01EF-4B80-9FEE-FEF69A84BE8D}" destId="{0481278C-BE0F-4143-940A-20BBBA4EDE1C}" srcOrd="0" destOrd="0" presId="urn:microsoft.com/office/officeart/2005/8/layout/hierarchy3"/>
    <dgm:cxn modelId="{FB80834E-9C1D-4FBB-9CF6-4497BFC2B237}" type="presParOf" srcId="{0481278C-BE0F-4143-940A-20BBBA4EDE1C}" destId="{6FD021CF-AE8F-4AFB-8EBD-CD192556C114}" srcOrd="0" destOrd="0" presId="urn:microsoft.com/office/officeart/2005/8/layout/hierarchy3"/>
    <dgm:cxn modelId="{0BB2742E-73F2-4EAB-BC90-814E24E906A7}" type="presParOf" srcId="{6FD021CF-AE8F-4AFB-8EBD-CD192556C114}" destId="{C3B0304D-712A-4806-AE48-CB1809625D3F}" srcOrd="0" destOrd="0" presId="urn:microsoft.com/office/officeart/2005/8/layout/hierarchy3"/>
    <dgm:cxn modelId="{307FFCB4-8B58-4FBC-83FC-61272E6DF049}" type="presParOf" srcId="{6FD021CF-AE8F-4AFB-8EBD-CD192556C114}" destId="{A98D6140-94DD-4E00-91DE-39404E90D85F}" srcOrd="1" destOrd="0" presId="urn:microsoft.com/office/officeart/2005/8/layout/hierarchy3"/>
    <dgm:cxn modelId="{988A9A6E-2263-4F2B-B54F-95A0359ED990}" type="presParOf" srcId="{0481278C-BE0F-4143-940A-20BBBA4EDE1C}" destId="{C9A5C86B-172E-45E5-92C0-64CC31DCB289}" srcOrd="1" destOrd="0" presId="urn:microsoft.com/office/officeart/2005/8/layout/hierarchy3"/>
    <dgm:cxn modelId="{EBEACE15-9709-45BE-B049-ED9DEBE1F299}" type="presParOf" srcId="{C9A5C86B-172E-45E5-92C0-64CC31DCB289}" destId="{305DCE77-3E22-485A-BC76-EAA785D994C1}" srcOrd="0" destOrd="0" presId="urn:microsoft.com/office/officeart/2005/8/layout/hierarchy3"/>
    <dgm:cxn modelId="{DB6EAEFF-CB58-420B-B707-8FFF83754DDC}" type="presParOf" srcId="{C9A5C86B-172E-45E5-92C0-64CC31DCB289}" destId="{93936034-C0A5-4FF7-9AE6-7A3CCBFA81CF}" srcOrd="1" destOrd="0" presId="urn:microsoft.com/office/officeart/2005/8/layout/hierarchy3"/>
    <dgm:cxn modelId="{312FEDBE-0534-422C-B981-187010A9472E}" type="presParOf" srcId="{6549E44A-01EF-4B80-9FEE-FEF69A84BE8D}" destId="{1AD03A4D-CE8A-4FBB-A048-2BE0A2507BDE}" srcOrd="1" destOrd="0" presId="urn:microsoft.com/office/officeart/2005/8/layout/hierarchy3"/>
    <dgm:cxn modelId="{F7B710DC-3052-450B-9224-6E26E43ADFB8}" type="presParOf" srcId="{1AD03A4D-CE8A-4FBB-A048-2BE0A2507BDE}" destId="{0AB261F7-040D-4542-AE29-BC3BC2489C06}" srcOrd="0" destOrd="0" presId="urn:microsoft.com/office/officeart/2005/8/layout/hierarchy3"/>
    <dgm:cxn modelId="{D5004659-6CDF-4E77-9F97-8170823569E2}" type="presParOf" srcId="{0AB261F7-040D-4542-AE29-BC3BC2489C06}" destId="{91723985-619B-452E-A26E-6BE0D8249EFD}" srcOrd="0" destOrd="0" presId="urn:microsoft.com/office/officeart/2005/8/layout/hierarchy3"/>
    <dgm:cxn modelId="{3D1E2566-BA04-4979-B45D-0C72CCC472DF}" type="presParOf" srcId="{0AB261F7-040D-4542-AE29-BC3BC2489C06}" destId="{32A2DA69-729D-438E-B376-C0C9F3ADB3B6}" srcOrd="1" destOrd="0" presId="urn:microsoft.com/office/officeart/2005/8/layout/hierarchy3"/>
    <dgm:cxn modelId="{5353AB22-FDD7-4320-821A-936557A1FF3F}" type="presParOf" srcId="{1AD03A4D-CE8A-4FBB-A048-2BE0A2507BDE}" destId="{36A446C1-86EA-4588-9533-3F0C24A8BED5}" srcOrd="1" destOrd="0" presId="urn:microsoft.com/office/officeart/2005/8/layout/hierarchy3"/>
    <dgm:cxn modelId="{317FC453-02EA-47AA-94F0-2787FD19DD59}" type="presParOf" srcId="{36A446C1-86EA-4588-9533-3F0C24A8BED5}" destId="{CF0FA6CF-6E5F-494E-8866-2F816D7BF9D1}" srcOrd="0" destOrd="0" presId="urn:microsoft.com/office/officeart/2005/8/layout/hierarchy3"/>
    <dgm:cxn modelId="{1A22B7D8-856E-4850-820D-FD315B820176}" type="presParOf" srcId="{36A446C1-86EA-4588-9533-3F0C24A8BED5}" destId="{B7CCDB2C-0E06-448D-B36D-9B57F2C635D9}" srcOrd="1" destOrd="0" presId="urn:microsoft.com/office/officeart/2005/8/layout/hierarchy3"/>
    <dgm:cxn modelId="{8ACCDD23-6BDE-4B46-B4C1-BBF9343ACB5C}" type="presParOf" srcId="{6549E44A-01EF-4B80-9FEE-FEF69A84BE8D}" destId="{7C7E4ADE-8B75-491D-93D9-107D3B903A1E}" srcOrd="2" destOrd="0" presId="urn:microsoft.com/office/officeart/2005/8/layout/hierarchy3"/>
    <dgm:cxn modelId="{FBE80986-3B02-4BB4-951C-F2F5001551AF}" type="presParOf" srcId="{7C7E4ADE-8B75-491D-93D9-107D3B903A1E}" destId="{36F456E2-6E5A-48E5-BCC5-5D0850C26268}" srcOrd="0" destOrd="0" presId="urn:microsoft.com/office/officeart/2005/8/layout/hierarchy3"/>
    <dgm:cxn modelId="{99852489-7EAC-4BB2-BD07-F79AD6E0AEF6}" type="presParOf" srcId="{36F456E2-6E5A-48E5-BCC5-5D0850C26268}" destId="{548B0460-A818-476F-B30D-BB744E25DDE0}" srcOrd="0" destOrd="0" presId="urn:microsoft.com/office/officeart/2005/8/layout/hierarchy3"/>
    <dgm:cxn modelId="{005C7B03-27E8-4D15-9EFD-B08CB6520835}" type="presParOf" srcId="{36F456E2-6E5A-48E5-BCC5-5D0850C26268}" destId="{92E571F9-E95F-474D-BAB1-AD92FA889265}" srcOrd="1" destOrd="0" presId="urn:microsoft.com/office/officeart/2005/8/layout/hierarchy3"/>
    <dgm:cxn modelId="{5A49CEE7-844E-4BF4-995E-90B8459848CD}" type="presParOf" srcId="{7C7E4ADE-8B75-491D-93D9-107D3B903A1E}" destId="{84A55B4E-0517-44F9-885C-1522D94D0DAF}" srcOrd="1" destOrd="0" presId="urn:microsoft.com/office/officeart/2005/8/layout/hierarchy3"/>
    <dgm:cxn modelId="{803E8A7B-5128-404E-9890-DCABD75E42FC}" type="presParOf" srcId="{84A55B4E-0517-44F9-885C-1522D94D0DAF}" destId="{867D94C0-F2D4-4B9C-8E8D-AF3C42D8AE5F}" srcOrd="0" destOrd="0" presId="urn:microsoft.com/office/officeart/2005/8/layout/hierarchy3"/>
    <dgm:cxn modelId="{00808C47-CE54-4207-B614-273A124FA651}" type="presParOf" srcId="{84A55B4E-0517-44F9-885C-1522D94D0DAF}" destId="{9EF17077-E0C3-421B-BD48-B2D0ED3BCBE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5EE7AC4-4E8F-420D-B319-D5311D97E568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AC22EE-1E3F-4874-8E8D-A8F999AACADE}">
      <dgm:prSet phldrT="[Текст]" custT="1"/>
      <dgm:spPr>
        <a:xfrm>
          <a:off x="3011" y="246759"/>
          <a:ext cx="1037595" cy="642666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2019  год    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16CE7D2B-7FD9-4B04-9FC9-5345C271CF8A}" type="parTrans" cxnId="{16920753-C8DC-4FE3-B944-08E287F2EDF9}">
      <dgm:prSet/>
      <dgm:spPr/>
      <dgm:t>
        <a:bodyPr/>
        <a:lstStyle/>
        <a:p>
          <a:endParaRPr lang="ru-RU"/>
        </a:p>
      </dgm:t>
    </dgm:pt>
    <dgm:pt modelId="{F311976D-B4F4-4CAE-AC98-B35D33441854}" type="sibTrans" cxnId="{16920753-C8DC-4FE3-B944-08E287F2EDF9}">
      <dgm:prSet/>
      <dgm:spPr/>
      <dgm:t>
        <a:bodyPr/>
        <a:lstStyle/>
        <a:p>
          <a:endParaRPr lang="ru-RU"/>
        </a:p>
      </dgm:t>
    </dgm:pt>
    <dgm:pt modelId="{5B3AC8AE-7767-4A86-B983-8FF49CC91ACC}">
      <dgm:prSet phldrT="[Текст]" custT="1"/>
      <dgm:spPr>
        <a:xfrm>
          <a:off x="162322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300,0 </a:t>
          </a:r>
        </a:p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6355EAEE-A47D-4A45-9D14-090AF972F4A0}" type="parTrans" cxnId="{9287589B-AB2D-4B3C-817A-7265EC0D02DD}">
      <dgm:prSet/>
      <dgm:spPr>
        <a:xfrm>
          <a:off x="61051" y="889425"/>
          <a:ext cx="91440" cy="407728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A6AE01C1-D705-4F98-8210-FBFE3E24991A}" type="sibTrans" cxnId="{9287589B-AB2D-4B3C-817A-7265EC0D02DD}">
      <dgm:prSet/>
      <dgm:spPr/>
      <dgm:t>
        <a:bodyPr/>
        <a:lstStyle/>
        <a:p>
          <a:endParaRPr lang="ru-RU"/>
        </a:p>
      </dgm:t>
    </dgm:pt>
    <dgm:pt modelId="{B5DDFC00-770E-49C8-BF70-6442B9313D2D}">
      <dgm:prSet phldrT="[Текст]" custT="1"/>
      <dgm:spPr>
        <a:xfrm>
          <a:off x="1214556" y="236573"/>
          <a:ext cx="928456" cy="609405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год 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8E45B94C-5057-4866-87F7-96FF9CBC118B}" type="parTrans" cxnId="{5ABBA475-671F-425C-91FA-FEDFDB3820FD}">
      <dgm:prSet/>
      <dgm:spPr/>
      <dgm:t>
        <a:bodyPr/>
        <a:lstStyle/>
        <a:p>
          <a:endParaRPr lang="ru-RU"/>
        </a:p>
      </dgm:t>
    </dgm:pt>
    <dgm:pt modelId="{E96E4167-8B09-491D-BDDE-B8FC0BAF9080}" type="sibTrans" cxnId="{5ABBA475-671F-425C-91FA-FEDFDB3820FD}">
      <dgm:prSet/>
      <dgm:spPr/>
      <dgm:t>
        <a:bodyPr/>
        <a:lstStyle/>
        <a:p>
          <a:endParaRPr lang="ru-RU"/>
        </a:p>
      </dgm:t>
    </dgm:pt>
    <dgm:pt modelId="{D26D3D25-586B-4ADE-8736-1BDAEA76DA68}">
      <dgm:prSet phldrT="[Текст]" custT="1"/>
      <dgm:spPr>
        <a:xfrm>
          <a:off x="2275668" y="246759"/>
          <a:ext cx="925978" cy="62249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2021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06155EB8-415D-4F10-A18B-DE4A46D06FBC}" type="parTrans" cxnId="{D2E3FADF-1DBA-4170-9EEA-CF9E4654BC00}">
      <dgm:prSet/>
      <dgm:spPr/>
      <dgm:t>
        <a:bodyPr/>
        <a:lstStyle/>
        <a:p>
          <a:endParaRPr lang="ru-RU"/>
        </a:p>
      </dgm:t>
    </dgm:pt>
    <dgm:pt modelId="{D6CDA464-438A-4A72-9BB4-7CAE996021AC}" type="sibTrans" cxnId="{D2E3FADF-1DBA-4170-9EEA-CF9E4654BC00}">
      <dgm:prSet/>
      <dgm:spPr/>
      <dgm:t>
        <a:bodyPr/>
        <a:lstStyle/>
        <a:p>
          <a:endParaRPr lang="ru-RU"/>
        </a:p>
      </dgm:t>
    </dgm:pt>
    <dgm:pt modelId="{805ED152-F66E-4FD5-B253-313F073FB6A3}">
      <dgm:prSet phldrT="[Текст]" custT="1"/>
      <dgm:spPr>
        <a:xfrm>
          <a:off x="2433731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300,0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7881ADEB-9D89-45B0-BD96-674BFCC5A3FF}" type="parTrans" cxnId="{EA0778BE-3F69-4DC7-8D04-A02F9A79EE43}">
      <dgm:prSet/>
      <dgm:spPr>
        <a:xfrm>
          <a:off x="2322546" y="869253"/>
          <a:ext cx="91440" cy="427899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717E9D8F-B331-44AB-919E-345C412E835A}" type="sibTrans" cxnId="{EA0778BE-3F69-4DC7-8D04-A02F9A79EE43}">
      <dgm:prSet/>
      <dgm:spPr/>
      <dgm:t>
        <a:bodyPr/>
        <a:lstStyle/>
        <a:p>
          <a:endParaRPr lang="ru-RU"/>
        </a:p>
      </dgm:t>
    </dgm:pt>
    <dgm:pt modelId="{37EA65D5-9D03-4152-B9E9-B8643D3308BB}">
      <dgm:prSet phldrT="[Текст]" custT="1"/>
      <dgm:spPr>
        <a:xfrm>
          <a:off x="1373503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300,0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47AC7627-F1FC-4803-9D8A-229025EA979E}" type="parTrans" cxnId="{169A91AC-CF61-4682-9FE7-C7C8D31C8830}">
      <dgm:prSet/>
      <dgm:spPr>
        <a:xfrm>
          <a:off x="1261682" y="845979"/>
          <a:ext cx="91440" cy="451174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89140616-9EDE-4A0E-90D7-C8993074EA94}" type="sibTrans" cxnId="{169A91AC-CF61-4682-9FE7-C7C8D31C8830}">
      <dgm:prSet/>
      <dgm:spPr/>
      <dgm:t>
        <a:bodyPr/>
        <a:lstStyle/>
        <a:p>
          <a:endParaRPr lang="ru-RU"/>
        </a:p>
      </dgm:t>
    </dgm:pt>
    <dgm:pt modelId="{6549E44A-01EF-4B80-9FEE-FEF69A84BE8D}" type="pres">
      <dgm:prSet presAssocID="{A5EE7AC4-4E8F-420D-B319-D5311D97E5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481278C-BE0F-4143-940A-20BBBA4EDE1C}" type="pres">
      <dgm:prSet presAssocID="{29AC22EE-1E3F-4874-8E8D-A8F999AACADE}" presName="root" presStyleCnt="0"/>
      <dgm:spPr/>
    </dgm:pt>
    <dgm:pt modelId="{6FD021CF-AE8F-4AFB-8EBD-CD192556C114}" type="pres">
      <dgm:prSet presAssocID="{29AC22EE-1E3F-4874-8E8D-A8F999AACADE}" presName="rootComposite" presStyleCnt="0"/>
      <dgm:spPr/>
    </dgm:pt>
    <dgm:pt modelId="{C3B0304D-712A-4806-AE48-CB1809625D3F}" type="pres">
      <dgm:prSet presAssocID="{29AC22EE-1E3F-4874-8E8D-A8F999AACADE}" presName="rootText" presStyleLbl="node1" presStyleIdx="0" presStyleCnt="3" custScaleX="169207" custScaleY="209607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A98D6140-94DD-4E00-91DE-39404E90D85F}" type="pres">
      <dgm:prSet presAssocID="{29AC22EE-1E3F-4874-8E8D-A8F999AACADE}" presName="rootConnector" presStyleLbl="node1" presStyleIdx="0" presStyleCnt="3"/>
      <dgm:spPr/>
      <dgm:t>
        <a:bodyPr/>
        <a:lstStyle/>
        <a:p>
          <a:endParaRPr lang="ru-RU"/>
        </a:p>
      </dgm:t>
    </dgm:pt>
    <dgm:pt modelId="{C9A5C86B-172E-45E5-92C0-64CC31DCB289}" type="pres">
      <dgm:prSet presAssocID="{29AC22EE-1E3F-4874-8E8D-A8F999AACADE}" presName="childShape" presStyleCnt="0"/>
      <dgm:spPr/>
    </dgm:pt>
    <dgm:pt modelId="{305DCE77-3E22-485A-BC76-EAA785D994C1}" type="pres">
      <dgm:prSet presAssocID="{6355EAEE-A47D-4A45-9D14-090AF972F4A0}" presName="Name13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3936034-C0A5-4FF7-9AE6-7A3CCBFA81CF}" type="pres">
      <dgm:prSet presAssocID="{5B3AC8AE-7767-4A86-B983-8FF49CC91ACC}" presName="childText" presStyleLbl="bgAcc1" presStyleIdx="0" presStyleCnt="3" custScaleX="221006" custScaleY="144599" custLinFactNeighborX="-9827" custLinFactNeighborY="3568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AD03A4D-CE8A-4FBB-A048-2BE0A2507BDE}" type="pres">
      <dgm:prSet presAssocID="{B5DDFC00-770E-49C8-BF70-6442B9313D2D}" presName="root" presStyleCnt="0"/>
      <dgm:spPr/>
    </dgm:pt>
    <dgm:pt modelId="{0AB261F7-040D-4542-AE29-BC3BC2489C06}" type="pres">
      <dgm:prSet presAssocID="{B5DDFC00-770E-49C8-BF70-6442B9313D2D}" presName="rootComposite" presStyleCnt="0"/>
      <dgm:spPr/>
    </dgm:pt>
    <dgm:pt modelId="{91723985-619B-452E-A26E-6BE0D8249EFD}" type="pres">
      <dgm:prSet presAssocID="{B5DDFC00-770E-49C8-BF70-6442B9313D2D}" presName="rootText" presStyleLbl="node1" presStyleIdx="1" presStyleCnt="3" custScaleX="151409" custScaleY="198759" custLinFactNeighborX="3367" custLinFactNeighborY="-332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2A2DA69-729D-438E-B376-C0C9F3ADB3B6}" type="pres">
      <dgm:prSet presAssocID="{B5DDFC00-770E-49C8-BF70-6442B9313D2D}" presName="rootConnector" presStyleLbl="node1" presStyleIdx="1" presStyleCnt="3"/>
      <dgm:spPr/>
      <dgm:t>
        <a:bodyPr/>
        <a:lstStyle/>
        <a:p>
          <a:endParaRPr lang="ru-RU"/>
        </a:p>
      </dgm:t>
    </dgm:pt>
    <dgm:pt modelId="{36A446C1-86EA-4588-9533-3F0C24A8BED5}" type="pres">
      <dgm:prSet presAssocID="{B5DDFC00-770E-49C8-BF70-6442B9313D2D}" presName="childShape" presStyleCnt="0"/>
      <dgm:spPr/>
    </dgm:pt>
    <dgm:pt modelId="{CF0FA6CF-6E5F-494E-8866-2F816D7BF9D1}" type="pres">
      <dgm:prSet presAssocID="{47AC7627-F1FC-4803-9D8A-229025EA979E}" presName="Name13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B7CCDB2C-0E06-448D-B36D-9B57F2C635D9}" type="pres">
      <dgm:prSet presAssocID="{37EA65D5-9D03-4152-B9E9-B8643D3308BB}" presName="childText" presStyleLbl="bgAcc1" presStyleIdx="1" presStyleCnt="3" custScaleX="153172" custScaleY="144599" custLinFactNeighborX="-1243" custLinFactNeighborY="4653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C7E4ADE-8B75-491D-93D9-107D3B903A1E}" type="pres">
      <dgm:prSet presAssocID="{D26D3D25-586B-4ADE-8736-1BDAEA76DA68}" presName="root" presStyleCnt="0"/>
      <dgm:spPr/>
    </dgm:pt>
    <dgm:pt modelId="{36F456E2-6E5A-48E5-BCC5-5D0850C26268}" type="pres">
      <dgm:prSet presAssocID="{D26D3D25-586B-4ADE-8736-1BDAEA76DA68}" presName="rootComposite" presStyleCnt="0"/>
      <dgm:spPr/>
    </dgm:pt>
    <dgm:pt modelId="{548B0460-A818-476F-B30D-BB744E25DDE0}" type="pres">
      <dgm:prSet presAssocID="{D26D3D25-586B-4ADE-8736-1BDAEA76DA68}" presName="rootText" presStyleLbl="node1" presStyleIdx="2" presStyleCnt="3" custScaleX="151005" custScaleY="20302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2E571F9-E95F-474D-BAB1-AD92FA889265}" type="pres">
      <dgm:prSet presAssocID="{D26D3D25-586B-4ADE-8736-1BDAEA76DA68}" presName="rootConnector" presStyleLbl="node1" presStyleIdx="2" presStyleCnt="3"/>
      <dgm:spPr/>
      <dgm:t>
        <a:bodyPr/>
        <a:lstStyle/>
        <a:p>
          <a:endParaRPr lang="ru-RU"/>
        </a:p>
      </dgm:t>
    </dgm:pt>
    <dgm:pt modelId="{84A55B4E-0517-44F9-885C-1522D94D0DAF}" type="pres">
      <dgm:prSet presAssocID="{D26D3D25-586B-4ADE-8736-1BDAEA76DA68}" presName="childShape" presStyleCnt="0"/>
      <dgm:spPr/>
    </dgm:pt>
    <dgm:pt modelId="{867D94C0-F2D4-4B9C-8E8D-AF3C42D8AE5F}" type="pres">
      <dgm:prSet presAssocID="{7881ADEB-9D89-45B0-BD96-674BFCC5A3FF}" presName="Name13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EF17077-E0C3-421B-BD48-B2D0ED3BCBE2}" type="pres">
      <dgm:prSet presAssocID="{805ED152-F66E-4FD5-B253-313F073FB6A3}" presName="childText" presStyleLbl="bgAcc1" presStyleIdx="2" presStyleCnt="3" custScaleX="153172" custScaleY="144599" custLinFactNeighborX="-5531" custLinFactNeighborY="4226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F2E5B86A-EC00-46FF-804A-479A9808715D}" type="presOf" srcId="{A5EE7AC4-4E8F-420D-B319-D5311D97E568}" destId="{6549E44A-01EF-4B80-9FEE-FEF69A84BE8D}" srcOrd="0" destOrd="0" presId="urn:microsoft.com/office/officeart/2005/8/layout/hierarchy3"/>
    <dgm:cxn modelId="{9287589B-AB2D-4B3C-817A-7265EC0D02DD}" srcId="{29AC22EE-1E3F-4874-8E8D-A8F999AACADE}" destId="{5B3AC8AE-7767-4A86-B983-8FF49CC91ACC}" srcOrd="0" destOrd="0" parTransId="{6355EAEE-A47D-4A45-9D14-090AF972F4A0}" sibTransId="{A6AE01C1-D705-4F98-8210-FBFE3E24991A}"/>
    <dgm:cxn modelId="{D2E3FADF-1DBA-4170-9EEA-CF9E4654BC00}" srcId="{A5EE7AC4-4E8F-420D-B319-D5311D97E568}" destId="{D26D3D25-586B-4ADE-8736-1BDAEA76DA68}" srcOrd="2" destOrd="0" parTransId="{06155EB8-415D-4F10-A18B-DE4A46D06FBC}" sibTransId="{D6CDA464-438A-4A72-9BB4-7CAE996021AC}"/>
    <dgm:cxn modelId="{D835BFF6-C853-4B22-91EB-0E356E0F050B}" type="presOf" srcId="{B5DDFC00-770E-49C8-BF70-6442B9313D2D}" destId="{91723985-619B-452E-A26E-6BE0D8249EFD}" srcOrd="0" destOrd="0" presId="urn:microsoft.com/office/officeart/2005/8/layout/hierarchy3"/>
    <dgm:cxn modelId="{5ABBA475-671F-425C-91FA-FEDFDB3820FD}" srcId="{A5EE7AC4-4E8F-420D-B319-D5311D97E568}" destId="{B5DDFC00-770E-49C8-BF70-6442B9313D2D}" srcOrd="1" destOrd="0" parTransId="{8E45B94C-5057-4866-87F7-96FF9CBC118B}" sibTransId="{E96E4167-8B09-491D-BDDE-B8FC0BAF9080}"/>
    <dgm:cxn modelId="{EA0778BE-3F69-4DC7-8D04-A02F9A79EE43}" srcId="{D26D3D25-586B-4ADE-8736-1BDAEA76DA68}" destId="{805ED152-F66E-4FD5-B253-313F073FB6A3}" srcOrd="0" destOrd="0" parTransId="{7881ADEB-9D89-45B0-BD96-674BFCC5A3FF}" sibTransId="{717E9D8F-B331-44AB-919E-345C412E835A}"/>
    <dgm:cxn modelId="{F5AEA36C-F635-4EF7-8DF7-854086D7B8C6}" type="presOf" srcId="{D26D3D25-586B-4ADE-8736-1BDAEA76DA68}" destId="{92E571F9-E95F-474D-BAB1-AD92FA889265}" srcOrd="1" destOrd="0" presId="urn:microsoft.com/office/officeart/2005/8/layout/hierarchy3"/>
    <dgm:cxn modelId="{79BDEAF3-5B46-426C-A4BE-48F7D93FB002}" type="presOf" srcId="{805ED152-F66E-4FD5-B253-313F073FB6A3}" destId="{9EF17077-E0C3-421B-BD48-B2D0ED3BCBE2}" srcOrd="0" destOrd="0" presId="urn:microsoft.com/office/officeart/2005/8/layout/hierarchy3"/>
    <dgm:cxn modelId="{169A91AC-CF61-4682-9FE7-C7C8D31C8830}" srcId="{B5DDFC00-770E-49C8-BF70-6442B9313D2D}" destId="{37EA65D5-9D03-4152-B9E9-B8643D3308BB}" srcOrd="0" destOrd="0" parTransId="{47AC7627-F1FC-4803-9D8A-229025EA979E}" sibTransId="{89140616-9EDE-4A0E-90D7-C8993074EA94}"/>
    <dgm:cxn modelId="{F4D61503-18A2-40FA-A3C6-7E0F7199F5F3}" type="presOf" srcId="{D26D3D25-586B-4ADE-8736-1BDAEA76DA68}" destId="{548B0460-A818-476F-B30D-BB744E25DDE0}" srcOrd="0" destOrd="0" presId="urn:microsoft.com/office/officeart/2005/8/layout/hierarchy3"/>
    <dgm:cxn modelId="{6DC8DE62-DC91-4B06-9BB1-F730A5C80DF0}" type="presOf" srcId="{B5DDFC00-770E-49C8-BF70-6442B9313D2D}" destId="{32A2DA69-729D-438E-B376-C0C9F3ADB3B6}" srcOrd="1" destOrd="0" presId="urn:microsoft.com/office/officeart/2005/8/layout/hierarchy3"/>
    <dgm:cxn modelId="{AE313AD0-3733-465C-8546-8DE3D3D84FEA}" type="presOf" srcId="{5B3AC8AE-7767-4A86-B983-8FF49CC91ACC}" destId="{93936034-C0A5-4FF7-9AE6-7A3CCBFA81CF}" srcOrd="0" destOrd="0" presId="urn:microsoft.com/office/officeart/2005/8/layout/hierarchy3"/>
    <dgm:cxn modelId="{08E66758-12BD-4CC2-ABB4-1F3D312B2172}" type="presOf" srcId="{7881ADEB-9D89-45B0-BD96-674BFCC5A3FF}" destId="{867D94C0-F2D4-4B9C-8E8D-AF3C42D8AE5F}" srcOrd="0" destOrd="0" presId="urn:microsoft.com/office/officeart/2005/8/layout/hierarchy3"/>
    <dgm:cxn modelId="{109B3532-53C7-4D33-83FE-B79F5ED31819}" type="presOf" srcId="{6355EAEE-A47D-4A45-9D14-090AF972F4A0}" destId="{305DCE77-3E22-485A-BC76-EAA785D994C1}" srcOrd="0" destOrd="0" presId="urn:microsoft.com/office/officeart/2005/8/layout/hierarchy3"/>
    <dgm:cxn modelId="{6E34417D-8CF1-43CE-B30E-0ECD41849B40}" type="presOf" srcId="{29AC22EE-1E3F-4874-8E8D-A8F999AACADE}" destId="{A98D6140-94DD-4E00-91DE-39404E90D85F}" srcOrd="1" destOrd="0" presId="urn:microsoft.com/office/officeart/2005/8/layout/hierarchy3"/>
    <dgm:cxn modelId="{667B65D2-7279-483A-8091-A6209A7AC879}" type="presOf" srcId="{47AC7627-F1FC-4803-9D8A-229025EA979E}" destId="{CF0FA6CF-6E5F-494E-8866-2F816D7BF9D1}" srcOrd="0" destOrd="0" presId="urn:microsoft.com/office/officeart/2005/8/layout/hierarchy3"/>
    <dgm:cxn modelId="{16920753-C8DC-4FE3-B944-08E287F2EDF9}" srcId="{A5EE7AC4-4E8F-420D-B319-D5311D97E568}" destId="{29AC22EE-1E3F-4874-8E8D-A8F999AACADE}" srcOrd="0" destOrd="0" parTransId="{16CE7D2B-7FD9-4B04-9FC9-5345C271CF8A}" sibTransId="{F311976D-B4F4-4CAE-AC98-B35D33441854}"/>
    <dgm:cxn modelId="{B1DC2B89-9FD6-43AE-B8BB-555DD847206B}" type="presOf" srcId="{37EA65D5-9D03-4152-B9E9-B8643D3308BB}" destId="{B7CCDB2C-0E06-448D-B36D-9B57F2C635D9}" srcOrd="0" destOrd="0" presId="urn:microsoft.com/office/officeart/2005/8/layout/hierarchy3"/>
    <dgm:cxn modelId="{DE13A89D-E879-4D0D-ADDC-3FD2B1A527E9}" type="presOf" srcId="{29AC22EE-1E3F-4874-8E8D-A8F999AACADE}" destId="{C3B0304D-712A-4806-AE48-CB1809625D3F}" srcOrd="0" destOrd="0" presId="urn:microsoft.com/office/officeart/2005/8/layout/hierarchy3"/>
    <dgm:cxn modelId="{940EDE5B-8B8D-4C8F-AAA9-D57FF89E2180}" type="presParOf" srcId="{6549E44A-01EF-4B80-9FEE-FEF69A84BE8D}" destId="{0481278C-BE0F-4143-940A-20BBBA4EDE1C}" srcOrd="0" destOrd="0" presId="urn:microsoft.com/office/officeart/2005/8/layout/hierarchy3"/>
    <dgm:cxn modelId="{C2193766-88E9-4C61-B21A-FE057265406F}" type="presParOf" srcId="{0481278C-BE0F-4143-940A-20BBBA4EDE1C}" destId="{6FD021CF-AE8F-4AFB-8EBD-CD192556C114}" srcOrd="0" destOrd="0" presId="urn:microsoft.com/office/officeart/2005/8/layout/hierarchy3"/>
    <dgm:cxn modelId="{DDF5F4DA-8086-4E16-B4D4-A6830DA3B2EF}" type="presParOf" srcId="{6FD021CF-AE8F-4AFB-8EBD-CD192556C114}" destId="{C3B0304D-712A-4806-AE48-CB1809625D3F}" srcOrd="0" destOrd="0" presId="urn:microsoft.com/office/officeart/2005/8/layout/hierarchy3"/>
    <dgm:cxn modelId="{AF19BFD6-FEDB-40EC-AD13-BAC7340507DB}" type="presParOf" srcId="{6FD021CF-AE8F-4AFB-8EBD-CD192556C114}" destId="{A98D6140-94DD-4E00-91DE-39404E90D85F}" srcOrd="1" destOrd="0" presId="urn:microsoft.com/office/officeart/2005/8/layout/hierarchy3"/>
    <dgm:cxn modelId="{83A6016E-AEF1-4C44-A779-B5CC941DB17C}" type="presParOf" srcId="{0481278C-BE0F-4143-940A-20BBBA4EDE1C}" destId="{C9A5C86B-172E-45E5-92C0-64CC31DCB289}" srcOrd="1" destOrd="0" presId="urn:microsoft.com/office/officeart/2005/8/layout/hierarchy3"/>
    <dgm:cxn modelId="{1263E4BB-A685-4D96-8A9B-4FA85A07BADD}" type="presParOf" srcId="{C9A5C86B-172E-45E5-92C0-64CC31DCB289}" destId="{305DCE77-3E22-485A-BC76-EAA785D994C1}" srcOrd="0" destOrd="0" presId="urn:microsoft.com/office/officeart/2005/8/layout/hierarchy3"/>
    <dgm:cxn modelId="{036A4B42-FDA7-454F-9898-3DDF2DCFB083}" type="presParOf" srcId="{C9A5C86B-172E-45E5-92C0-64CC31DCB289}" destId="{93936034-C0A5-4FF7-9AE6-7A3CCBFA81CF}" srcOrd="1" destOrd="0" presId="urn:microsoft.com/office/officeart/2005/8/layout/hierarchy3"/>
    <dgm:cxn modelId="{1D1C19F2-99F8-4F29-9050-6CDE68E4592D}" type="presParOf" srcId="{6549E44A-01EF-4B80-9FEE-FEF69A84BE8D}" destId="{1AD03A4D-CE8A-4FBB-A048-2BE0A2507BDE}" srcOrd="1" destOrd="0" presId="urn:microsoft.com/office/officeart/2005/8/layout/hierarchy3"/>
    <dgm:cxn modelId="{D9A55F76-CAB6-4BAE-AC6E-9E426CBAB666}" type="presParOf" srcId="{1AD03A4D-CE8A-4FBB-A048-2BE0A2507BDE}" destId="{0AB261F7-040D-4542-AE29-BC3BC2489C06}" srcOrd="0" destOrd="0" presId="urn:microsoft.com/office/officeart/2005/8/layout/hierarchy3"/>
    <dgm:cxn modelId="{ED0F0449-8D25-4362-99CD-BCA3C70FA236}" type="presParOf" srcId="{0AB261F7-040D-4542-AE29-BC3BC2489C06}" destId="{91723985-619B-452E-A26E-6BE0D8249EFD}" srcOrd="0" destOrd="0" presId="urn:microsoft.com/office/officeart/2005/8/layout/hierarchy3"/>
    <dgm:cxn modelId="{49BACA2B-9FB3-483B-912C-BD882D94C257}" type="presParOf" srcId="{0AB261F7-040D-4542-AE29-BC3BC2489C06}" destId="{32A2DA69-729D-438E-B376-C0C9F3ADB3B6}" srcOrd="1" destOrd="0" presId="urn:microsoft.com/office/officeart/2005/8/layout/hierarchy3"/>
    <dgm:cxn modelId="{F327D530-4563-45C3-BBCF-AC79D2A2C9C8}" type="presParOf" srcId="{1AD03A4D-CE8A-4FBB-A048-2BE0A2507BDE}" destId="{36A446C1-86EA-4588-9533-3F0C24A8BED5}" srcOrd="1" destOrd="0" presId="urn:microsoft.com/office/officeart/2005/8/layout/hierarchy3"/>
    <dgm:cxn modelId="{E4F4A938-6D29-43F1-85FC-0A0517691B7C}" type="presParOf" srcId="{36A446C1-86EA-4588-9533-3F0C24A8BED5}" destId="{CF0FA6CF-6E5F-494E-8866-2F816D7BF9D1}" srcOrd="0" destOrd="0" presId="urn:microsoft.com/office/officeart/2005/8/layout/hierarchy3"/>
    <dgm:cxn modelId="{EB427832-F24D-420D-A9A3-0356973DCE45}" type="presParOf" srcId="{36A446C1-86EA-4588-9533-3F0C24A8BED5}" destId="{B7CCDB2C-0E06-448D-B36D-9B57F2C635D9}" srcOrd="1" destOrd="0" presId="urn:microsoft.com/office/officeart/2005/8/layout/hierarchy3"/>
    <dgm:cxn modelId="{77D7618C-EEF7-4513-8EA9-620E1DE6052A}" type="presParOf" srcId="{6549E44A-01EF-4B80-9FEE-FEF69A84BE8D}" destId="{7C7E4ADE-8B75-491D-93D9-107D3B903A1E}" srcOrd="2" destOrd="0" presId="urn:microsoft.com/office/officeart/2005/8/layout/hierarchy3"/>
    <dgm:cxn modelId="{BECE0801-80E8-4628-B832-3864A8BCCAA6}" type="presParOf" srcId="{7C7E4ADE-8B75-491D-93D9-107D3B903A1E}" destId="{36F456E2-6E5A-48E5-BCC5-5D0850C26268}" srcOrd="0" destOrd="0" presId="urn:microsoft.com/office/officeart/2005/8/layout/hierarchy3"/>
    <dgm:cxn modelId="{91B5EE35-9269-4BE0-B457-C5E627D1EE01}" type="presParOf" srcId="{36F456E2-6E5A-48E5-BCC5-5D0850C26268}" destId="{548B0460-A818-476F-B30D-BB744E25DDE0}" srcOrd="0" destOrd="0" presId="urn:microsoft.com/office/officeart/2005/8/layout/hierarchy3"/>
    <dgm:cxn modelId="{A1F8E3D4-BA34-48FA-B365-EFFA08620EBE}" type="presParOf" srcId="{36F456E2-6E5A-48E5-BCC5-5D0850C26268}" destId="{92E571F9-E95F-474D-BAB1-AD92FA889265}" srcOrd="1" destOrd="0" presId="urn:microsoft.com/office/officeart/2005/8/layout/hierarchy3"/>
    <dgm:cxn modelId="{91379E76-1FA5-447D-AFCD-0115C4E4F529}" type="presParOf" srcId="{7C7E4ADE-8B75-491D-93D9-107D3B903A1E}" destId="{84A55B4E-0517-44F9-885C-1522D94D0DAF}" srcOrd="1" destOrd="0" presId="urn:microsoft.com/office/officeart/2005/8/layout/hierarchy3"/>
    <dgm:cxn modelId="{B5E47110-9BF9-41D9-BB41-FA9679D09157}" type="presParOf" srcId="{84A55B4E-0517-44F9-885C-1522D94D0DAF}" destId="{867D94C0-F2D4-4B9C-8E8D-AF3C42D8AE5F}" srcOrd="0" destOrd="0" presId="urn:microsoft.com/office/officeart/2005/8/layout/hierarchy3"/>
    <dgm:cxn modelId="{8D169B11-CC8E-4235-843A-08F7825DCBA6}" type="presParOf" srcId="{84A55B4E-0517-44F9-885C-1522D94D0DAF}" destId="{9EF17077-E0C3-421B-BD48-B2D0ED3BCBE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5EE7AC4-4E8F-420D-B319-D5311D97E568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AC22EE-1E3F-4874-8E8D-A8F999AACADE}">
      <dgm:prSet phldrT="[Текст]" custT="1"/>
      <dgm:spPr>
        <a:xfrm>
          <a:off x="3011" y="246759"/>
          <a:ext cx="1037595" cy="642666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2019  </a:t>
          </a:r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год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16CE7D2B-7FD9-4B04-9FC9-5345C271CF8A}" type="parTrans" cxnId="{16920753-C8DC-4FE3-B944-08E287F2EDF9}">
      <dgm:prSet/>
      <dgm:spPr/>
      <dgm:t>
        <a:bodyPr/>
        <a:lstStyle/>
        <a:p>
          <a:endParaRPr lang="ru-RU"/>
        </a:p>
      </dgm:t>
    </dgm:pt>
    <dgm:pt modelId="{F311976D-B4F4-4CAE-AC98-B35D33441854}" type="sibTrans" cxnId="{16920753-C8DC-4FE3-B944-08E287F2EDF9}">
      <dgm:prSet/>
      <dgm:spPr/>
      <dgm:t>
        <a:bodyPr/>
        <a:lstStyle/>
        <a:p>
          <a:endParaRPr lang="ru-RU"/>
        </a:p>
      </dgm:t>
    </dgm:pt>
    <dgm:pt modelId="{5B3AC8AE-7767-4A86-B983-8FF49CC91ACC}">
      <dgm:prSet phldrT="[Текст]" custT="1"/>
      <dgm:spPr>
        <a:xfrm>
          <a:off x="162322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49,2</a:t>
          </a:r>
        </a:p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6355EAEE-A47D-4A45-9D14-090AF972F4A0}" type="parTrans" cxnId="{9287589B-AB2D-4B3C-817A-7265EC0D02DD}">
      <dgm:prSet/>
      <dgm:spPr>
        <a:xfrm>
          <a:off x="61051" y="889425"/>
          <a:ext cx="91440" cy="407728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A6AE01C1-D705-4F98-8210-FBFE3E24991A}" type="sibTrans" cxnId="{9287589B-AB2D-4B3C-817A-7265EC0D02DD}">
      <dgm:prSet/>
      <dgm:spPr/>
      <dgm:t>
        <a:bodyPr/>
        <a:lstStyle/>
        <a:p>
          <a:endParaRPr lang="ru-RU"/>
        </a:p>
      </dgm:t>
    </dgm:pt>
    <dgm:pt modelId="{B5DDFC00-770E-49C8-BF70-6442B9313D2D}">
      <dgm:prSet phldrT="[Текст]" custT="1"/>
      <dgm:spPr>
        <a:xfrm>
          <a:off x="1214556" y="236573"/>
          <a:ext cx="928456" cy="609405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</a:t>
          </a:r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год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8E45B94C-5057-4866-87F7-96FF9CBC118B}" type="parTrans" cxnId="{5ABBA475-671F-425C-91FA-FEDFDB3820FD}">
      <dgm:prSet/>
      <dgm:spPr/>
      <dgm:t>
        <a:bodyPr/>
        <a:lstStyle/>
        <a:p>
          <a:endParaRPr lang="ru-RU"/>
        </a:p>
      </dgm:t>
    </dgm:pt>
    <dgm:pt modelId="{E96E4167-8B09-491D-BDDE-B8FC0BAF9080}" type="sibTrans" cxnId="{5ABBA475-671F-425C-91FA-FEDFDB3820FD}">
      <dgm:prSet/>
      <dgm:spPr/>
      <dgm:t>
        <a:bodyPr/>
        <a:lstStyle/>
        <a:p>
          <a:endParaRPr lang="ru-RU"/>
        </a:p>
      </dgm:t>
    </dgm:pt>
    <dgm:pt modelId="{D26D3D25-586B-4ADE-8736-1BDAEA76DA68}">
      <dgm:prSet phldrT="[Текст]" custT="1"/>
      <dgm:spPr>
        <a:xfrm>
          <a:off x="2275668" y="246759"/>
          <a:ext cx="925978" cy="62249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2021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06155EB8-415D-4F10-A18B-DE4A46D06FBC}" type="parTrans" cxnId="{D2E3FADF-1DBA-4170-9EEA-CF9E4654BC00}">
      <dgm:prSet/>
      <dgm:spPr/>
      <dgm:t>
        <a:bodyPr/>
        <a:lstStyle/>
        <a:p>
          <a:endParaRPr lang="ru-RU"/>
        </a:p>
      </dgm:t>
    </dgm:pt>
    <dgm:pt modelId="{D6CDA464-438A-4A72-9BB4-7CAE996021AC}" type="sibTrans" cxnId="{D2E3FADF-1DBA-4170-9EEA-CF9E4654BC00}">
      <dgm:prSet/>
      <dgm:spPr/>
      <dgm:t>
        <a:bodyPr/>
        <a:lstStyle/>
        <a:p>
          <a:endParaRPr lang="ru-RU"/>
        </a:p>
      </dgm:t>
    </dgm:pt>
    <dgm:pt modelId="{805ED152-F66E-4FD5-B253-313F073FB6A3}">
      <dgm:prSet phldrT="[Текст]" custT="1"/>
      <dgm:spPr>
        <a:xfrm>
          <a:off x="2433731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49,2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7881ADEB-9D89-45B0-BD96-674BFCC5A3FF}" type="parTrans" cxnId="{EA0778BE-3F69-4DC7-8D04-A02F9A79EE43}">
      <dgm:prSet/>
      <dgm:spPr>
        <a:xfrm>
          <a:off x="2322546" y="869253"/>
          <a:ext cx="91440" cy="427899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717E9D8F-B331-44AB-919E-345C412E835A}" type="sibTrans" cxnId="{EA0778BE-3F69-4DC7-8D04-A02F9A79EE43}">
      <dgm:prSet/>
      <dgm:spPr/>
      <dgm:t>
        <a:bodyPr/>
        <a:lstStyle/>
        <a:p>
          <a:endParaRPr lang="ru-RU"/>
        </a:p>
      </dgm:t>
    </dgm:pt>
    <dgm:pt modelId="{37EA65D5-9D03-4152-B9E9-B8643D3308BB}">
      <dgm:prSet phldrT="[Текст]" custT="1"/>
      <dgm:spPr>
        <a:xfrm>
          <a:off x="1373503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49,2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47AC7627-F1FC-4803-9D8A-229025EA979E}" type="parTrans" cxnId="{169A91AC-CF61-4682-9FE7-C7C8D31C8830}">
      <dgm:prSet/>
      <dgm:spPr>
        <a:xfrm>
          <a:off x="1261682" y="845979"/>
          <a:ext cx="91440" cy="451174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89140616-9EDE-4A0E-90D7-C8993074EA94}" type="sibTrans" cxnId="{169A91AC-CF61-4682-9FE7-C7C8D31C8830}">
      <dgm:prSet/>
      <dgm:spPr/>
      <dgm:t>
        <a:bodyPr/>
        <a:lstStyle/>
        <a:p>
          <a:endParaRPr lang="ru-RU"/>
        </a:p>
      </dgm:t>
    </dgm:pt>
    <dgm:pt modelId="{6549E44A-01EF-4B80-9FEE-FEF69A84BE8D}" type="pres">
      <dgm:prSet presAssocID="{A5EE7AC4-4E8F-420D-B319-D5311D97E5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481278C-BE0F-4143-940A-20BBBA4EDE1C}" type="pres">
      <dgm:prSet presAssocID="{29AC22EE-1E3F-4874-8E8D-A8F999AACADE}" presName="root" presStyleCnt="0"/>
      <dgm:spPr/>
    </dgm:pt>
    <dgm:pt modelId="{6FD021CF-AE8F-4AFB-8EBD-CD192556C114}" type="pres">
      <dgm:prSet presAssocID="{29AC22EE-1E3F-4874-8E8D-A8F999AACADE}" presName="rootComposite" presStyleCnt="0"/>
      <dgm:spPr/>
    </dgm:pt>
    <dgm:pt modelId="{C3B0304D-712A-4806-AE48-CB1809625D3F}" type="pres">
      <dgm:prSet presAssocID="{29AC22EE-1E3F-4874-8E8D-A8F999AACADE}" presName="rootText" presStyleLbl="node1" presStyleIdx="0" presStyleCnt="3" custScaleX="169207" custScaleY="209607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A98D6140-94DD-4E00-91DE-39404E90D85F}" type="pres">
      <dgm:prSet presAssocID="{29AC22EE-1E3F-4874-8E8D-A8F999AACADE}" presName="rootConnector" presStyleLbl="node1" presStyleIdx="0" presStyleCnt="3"/>
      <dgm:spPr/>
      <dgm:t>
        <a:bodyPr/>
        <a:lstStyle/>
        <a:p>
          <a:endParaRPr lang="ru-RU"/>
        </a:p>
      </dgm:t>
    </dgm:pt>
    <dgm:pt modelId="{C9A5C86B-172E-45E5-92C0-64CC31DCB289}" type="pres">
      <dgm:prSet presAssocID="{29AC22EE-1E3F-4874-8E8D-A8F999AACADE}" presName="childShape" presStyleCnt="0"/>
      <dgm:spPr/>
    </dgm:pt>
    <dgm:pt modelId="{305DCE77-3E22-485A-BC76-EAA785D994C1}" type="pres">
      <dgm:prSet presAssocID="{6355EAEE-A47D-4A45-9D14-090AF972F4A0}" presName="Name13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3936034-C0A5-4FF7-9AE6-7A3CCBFA81CF}" type="pres">
      <dgm:prSet presAssocID="{5B3AC8AE-7767-4A86-B983-8FF49CC91ACC}" presName="childText" presStyleLbl="bgAcc1" presStyleIdx="0" presStyleCnt="3" custScaleX="221006" custScaleY="144599" custLinFactNeighborX="-9827" custLinFactNeighborY="3568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AD03A4D-CE8A-4FBB-A048-2BE0A2507BDE}" type="pres">
      <dgm:prSet presAssocID="{B5DDFC00-770E-49C8-BF70-6442B9313D2D}" presName="root" presStyleCnt="0"/>
      <dgm:spPr/>
    </dgm:pt>
    <dgm:pt modelId="{0AB261F7-040D-4542-AE29-BC3BC2489C06}" type="pres">
      <dgm:prSet presAssocID="{B5DDFC00-770E-49C8-BF70-6442B9313D2D}" presName="rootComposite" presStyleCnt="0"/>
      <dgm:spPr/>
    </dgm:pt>
    <dgm:pt modelId="{91723985-619B-452E-A26E-6BE0D8249EFD}" type="pres">
      <dgm:prSet presAssocID="{B5DDFC00-770E-49C8-BF70-6442B9313D2D}" presName="rootText" presStyleLbl="node1" presStyleIdx="1" presStyleCnt="3" custScaleX="151409" custScaleY="198759" custLinFactNeighborX="3367" custLinFactNeighborY="-332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2A2DA69-729D-438E-B376-C0C9F3ADB3B6}" type="pres">
      <dgm:prSet presAssocID="{B5DDFC00-770E-49C8-BF70-6442B9313D2D}" presName="rootConnector" presStyleLbl="node1" presStyleIdx="1" presStyleCnt="3"/>
      <dgm:spPr/>
      <dgm:t>
        <a:bodyPr/>
        <a:lstStyle/>
        <a:p>
          <a:endParaRPr lang="ru-RU"/>
        </a:p>
      </dgm:t>
    </dgm:pt>
    <dgm:pt modelId="{36A446C1-86EA-4588-9533-3F0C24A8BED5}" type="pres">
      <dgm:prSet presAssocID="{B5DDFC00-770E-49C8-BF70-6442B9313D2D}" presName="childShape" presStyleCnt="0"/>
      <dgm:spPr/>
    </dgm:pt>
    <dgm:pt modelId="{CF0FA6CF-6E5F-494E-8866-2F816D7BF9D1}" type="pres">
      <dgm:prSet presAssocID="{47AC7627-F1FC-4803-9D8A-229025EA979E}" presName="Name13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B7CCDB2C-0E06-448D-B36D-9B57F2C635D9}" type="pres">
      <dgm:prSet presAssocID="{37EA65D5-9D03-4152-B9E9-B8643D3308BB}" presName="childText" presStyleLbl="bgAcc1" presStyleIdx="1" presStyleCnt="3" custScaleX="153172" custScaleY="144599" custLinFactNeighborX="-1243" custLinFactNeighborY="4653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C7E4ADE-8B75-491D-93D9-107D3B903A1E}" type="pres">
      <dgm:prSet presAssocID="{D26D3D25-586B-4ADE-8736-1BDAEA76DA68}" presName="root" presStyleCnt="0"/>
      <dgm:spPr/>
    </dgm:pt>
    <dgm:pt modelId="{36F456E2-6E5A-48E5-BCC5-5D0850C26268}" type="pres">
      <dgm:prSet presAssocID="{D26D3D25-586B-4ADE-8736-1BDAEA76DA68}" presName="rootComposite" presStyleCnt="0"/>
      <dgm:spPr/>
    </dgm:pt>
    <dgm:pt modelId="{548B0460-A818-476F-B30D-BB744E25DDE0}" type="pres">
      <dgm:prSet presAssocID="{D26D3D25-586B-4ADE-8736-1BDAEA76DA68}" presName="rootText" presStyleLbl="node1" presStyleIdx="2" presStyleCnt="3" custScaleX="151005" custScaleY="20302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2E571F9-E95F-474D-BAB1-AD92FA889265}" type="pres">
      <dgm:prSet presAssocID="{D26D3D25-586B-4ADE-8736-1BDAEA76DA68}" presName="rootConnector" presStyleLbl="node1" presStyleIdx="2" presStyleCnt="3"/>
      <dgm:spPr/>
      <dgm:t>
        <a:bodyPr/>
        <a:lstStyle/>
        <a:p>
          <a:endParaRPr lang="ru-RU"/>
        </a:p>
      </dgm:t>
    </dgm:pt>
    <dgm:pt modelId="{84A55B4E-0517-44F9-885C-1522D94D0DAF}" type="pres">
      <dgm:prSet presAssocID="{D26D3D25-586B-4ADE-8736-1BDAEA76DA68}" presName="childShape" presStyleCnt="0"/>
      <dgm:spPr/>
    </dgm:pt>
    <dgm:pt modelId="{867D94C0-F2D4-4B9C-8E8D-AF3C42D8AE5F}" type="pres">
      <dgm:prSet presAssocID="{7881ADEB-9D89-45B0-BD96-674BFCC5A3FF}" presName="Name13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EF17077-E0C3-421B-BD48-B2D0ED3BCBE2}" type="pres">
      <dgm:prSet presAssocID="{805ED152-F66E-4FD5-B253-313F073FB6A3}" presName="childText" presStyleLbl="bgAcc1" presStyleIdx="2" presStyleCnt="3" custScaleX="153172" custScaleY="144599" custLinFactNeighborX="-5531" custLinFactNeighborY="4226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5CB35F83-93E0-4D64-A61A-E7EE16CABDF8}" type="presOf" srcId="{47AC7627-F1FC-4803-9D8A-229025EA979E}" destId="{CF0FA6CF-6E5F-494E-8866-2F816D7BF9D1}" srcOrd="0" destOrd="0" presId="urn:microsoft.com/office/officeart/2005/8/layout/hierarchy3"/>
    <dgm:cxn modelId="{2923D128-5265-45FE-A24E-122129DADA11}" type="presOf" srcId="{5B3AC8AE-7767-4A86-B983-8FF49CC91ACC}" destId="{93936034-C0A5-4FF7-9AE6-7A3CCBFA81CF}" srcOrd="0" destOrd="0" presId="urn:microsoft.com/office/officeart/2005/8/layout/hierarchy3"/>
    <dgm:cxn modelId="{AB1674A5-24ED-449F-83DC-A282EE0E63B6}" type="presOf" srcId="{B5DDFC00-770E-49C8-BF70-6442B9313D2D}" destId="{91723985-619B-452E-A26E-6BE0D8249EFD}" srcOrd="0" destOrd="0" presId="urn:microsoft.com/office/officeart/2005/8/layout/hierarchy3"/>
    <dgm:cxn modelId="{85686282-364E-4566-9157-2F5847369418}" type="presOf" srcId="{6355EAEE-A47D-4A45-9D14-090AF972F4A0}" destId="{305DCE77-3E22-485A-BC76-EAA785D994C1}" srcOrd="0" destOrd="0" presId="urn:microsoft.com/office/officeart/2005/8/layout/hierarchy3"/>
    <dgm:cxn modelId="{55324D0C-3DE7-4ECA-9CF0-42807D6A323D}" type="presOf" srcId="{805ED152-F66E-4FD5-B253-313F073FB6A3}" destId="{9EF17077-E0C3-421B-BD48-B2D0ED3BCBE2}" srcOrd="0" destOrd="0" presId="urn:microsoft.com/office/officeart/2005/8/layout/hierarchy3"/>
    <dgm:cxn modelId="{5ABBA475-671F-425C-91FA-FEDFDB3820FD}" srcId="{A5EE7AC4-4E8F-420D-B319-D5311D97E568}" destId="{B5DDFC00-770E-49C8-BF70-6442B9313D2D}" srcOrd="1" destOrd="0" parTransId="{8E45B94C-5057-4866-87F7-96FF9CBC118B}" sibTransId="{E96E4167-8B09-491D-BDDE-B8FC0BAF9080}"/>
    <dgm:cxn modelId="{E4D7A7D0-1936-4D5E-844A-D6DDEC5672FC}" type="presOf" srcId="{29AC22EE-1E3F-4874-8E8D-A8F999AACADE}" destId="{A98D6140-94DD-4E00-91DE-39404E90D85F}" srcOrd="1" destOrd="0" presId="urn:microsoft.com/office/officeart/2005/8/layout/hierarchy3"/>
    <dgm:cxn modelId="{9287589B-AB2D-4B3C-817A-7265EC0D02DD}" srcId="{29AC22EE-1E3F-4874-8E8D-A8F999AACADE}" destId="{5B3AC8AE-7767-4A86-B983-8FF49CC91ACC}" srcOrd="0" destOrd="0" parTransId="{6355EAEE-A47D-4A45-9D14-090AF972F4A0}" sibTransId="{A6AE01C1-D705-4F98-8210-FBFE3E24991A}"/>
    <dgm:cxn modelId="{FD122105-3794-4260-8ACA-86E61EAA4648}" type="presOf" srcId="{D26D3D25-586B-4ADE-8736-1BDAEA76DA68}" destId="{92E571F9-E95F-474D-BAB1-AD92FA889265}" srcOrd="1" destOrd="0" presId="urn:microsoft.com/office/officeart/2005/8/layout/hierarchy3"/>
    <dgm:cxn modelId="{16920753-C8DC-4FE3-B944-08E287F2EDF9}" srcId="{A5EE7AC4-4E8F-420D-B319-D5311D97E568}" destId="{29AC22EE-1E3F-4874-8E8D-A8F999AACADE}" srcOrd="0" destOrd="0" parTransId="{16CE7D2B-7FD9-4B04-9FC9-5345C271CF8A}" sibTransId="{F311976D-B4F4-4CAE-AC98-B35D33441854}"/>
    <dgm:cxn modelId="{A5812927-4E48-4A6F-930C-44ACBF8DF126}" type="presOf" srcId="{37EA65D5-9D03-4152-B9E9-B8643D3308BB}" destId="{B7CCDB2C-0E06-448D-B36D-9B57F2C635D9}" srcOrd="0" destOrd="0" presId="urn:microsoft.com/office/officeart/2005/8/layout/hierarchy3"/>
    <dgm:cxn modelId="{59EF949D-0707-4B31-ACB1-F8223147CF05}" type="presOf" srcId="{B5DDFC00-770E-49C8-BF70-6442B9313D2D}" destId="{32A2DA69-729D-438E-B376-C0C9F3ADB3B6}" srcOrd="1" destOrd="0" presId="urn:microsoft.com/office/officeart/2005/8/layout/hierarchy3"/>
    <dgm:cxn modelId="{D2E3FADF-1DBA-4170-9EEA-CF9E4654BC00}" srcId="{A5EE7AC4-4E8F-420D-B319-D5311D97E568}" destId="{D26D3D25-586B-4ADE-8736-1BDAEA76DA68}" srcOrd="2" destOrd="0" parTransId="{06155EB8-415D-4F10-A18B-DE4A46D06FBC}" sibTransId="{D6CDA464-438A-4A72-9BB4-7CAE996021AC}"/>
    <dgm:cxn modelId="{57E015AE-0CE4-4148-9621-CD2B8BD95B63}" type="presOf" srcId="{A5EE7AC4-4E8F-420D-B319-D5311D97E568}" destId="{6549E44A-01EF-4B80-9FEE-FEF69A84BE8D}" srcOrd="0" destOrd="0" presId="urn:microsoft.com/office/officeart/2005/8/layout/hierarchy3"/>
    <dgm:cxn modelId="{169A91AC-CF61-4682-9FE7-C7C8D31C8830}" srcId="{B5DDFC00-770E-49C8-BF70-6442B9313D2D}" destId="{37EA65D5-9D03-4152-B9E9-B8643D3308BB}" srcOrd="0" destOrd="0" parTransId="{47AC7627-F1FC-4803-9D8A-229025EA979E}" sibTransId="{89140616-9EDE-4A0E-90D7-C8993074EA94}"/>
    <dgm:cxn modelId="{C4E16048-E1DE-4E4C-AB86-035A846B8F41}" type="presOf" srcId="{D26D3D25-586B-4ADE-8736-1BDAEA76DA68}" destId="{548B0460-A818-476F-B30D-BB744E25DDE0}" srcOrd="0" destOrd="0" presId="urn:microsoft.com/office/officeart/2005/8/layout/hierarchy3"/>
    <dgm:cxn modelId="{EA0778BE-3F69-4DC7-8D04-A02F9A79EE43}" srcId="{D26D3D25-586B-4ADE-8736-1BDAEA76DA68}" destId="{805ED152-F66E-4FD5-B253-313F073FB6A3}" srcOrd="0" destOrd="0" parTransId="{7881ADEB-9D89-45B0-BD96-674BFCC5A3FF}" sibTransId="{717E9D8F-B331-44AB-919E-345C412E835A}"/>
    <dgm:cxn modelId="{BBF653FB-2BEC-4A94-A631-A3303D45D08B}" type="presOf" srcId="{7881ADEB-9D89-45B0-BD96-674BFCC5A3FF}" destId="{867D94C0-F2D4-4B9C-8E8D-AF3C42D8AE5F}" srcOrd="0" destOrd="0" presId="urn:microsoft.com/office/officeart/2005/8/layout/hierarchy3"/>
    <dgm:cxn modelId="{1CD3717D-CF3A-40D7-8276-B262422F6D9D}" type="presOf" srcId="{29AC22EE-1E3F-4874-8E8D-A8F999AACADE}" destId="{C3B0304D-712A-4806-AE48-CB1809625D3F}" srcOrd="0" destOrd="0" presId="urn:microsoft.com/office/officeart/2005/8/layout/hierarchy3"/>
    <dgm:cxn modelId="{C23B8988-383B-4B48-A59A-05C580BE734F}" type="presParOf" srcId="{6549E44A-01EF-4B80-9FEE-FEF69A84BE8D}" destId="{0481278C-BE0F-4143-940A-20BBBA4EDE1C}" srcOrd="0" destOrd="0" presId="urn:microsoft.com/office/officeart/2005/8/layout/hierarchy3"/>
    <dgm:cxn modelId="{4FA78CD8-D7A4-44D0-998C-373BDFAB241C}" type="presParOf" srcId="{0481278C-BE0F-4143-940A-20BBBA4EDE1C}" destId="{6FD021CF-AE8F-4AFB-8EBD-CD192556C114}" srcOrd="0" destOrd="0" presId="urn:microsoft.com/office/officeart/2005/8/layout/hierarchy3"/>
    <dgm:cxn modelId="{95261A6F-27D5-4E03-85A6-9A7BE3A7CA51}" type="presParOf" srcId="{6FD021CF-AE8F-4AFB-8EBD-CD192556C114}" destId="{C3B0304D-712A-4806-AE48-CB1809625D3F}" srcOrd="0" destOrd="0" presId="urn:microsoft.com/office/officeart/2005/8/layout/hierarchy3"/>
    <dgm:cxn modelId="{4A9712A8-90DF-489A-8695-97D3DC75D201}" type="presParOf" srcId="{6FD021CF-AE8F-4AFB-8EBD-CD192556C114}" destId="{A98D6140-94DD-4E00-91DE-39404E90D85F}" srcOrd="1" destOrd="0" presId="urn:microsoft.com/office/officeart/2005/8/layout/hierarchy3"/>
    <dgm:cxn modelId="{BC2EB02F-7E72-48DA-B8DD-C452275D44AE}" type="presParOf" srcId="{0481278C-BE0F-4143-940A-20BBBA4EDE1C}" destId="{C9A5C86B-172E-45E5-92C0-64CC31DCB289}" srcOrd="1" destOrd="0" presId="urn:microsoft.com/office/officeart/2005/8/layout/hierarchy3"/>
    <dgm:cxn modelId="{3CF9F89F-C035-4554-A978-E277DE0EE1B1}" type="presParOf" srcId="{C9A5C86B-172E-45E5-92C0-64CC31DCB289}" destId="{305DCE77-3E22-485A-BC76-EAA785D994C1}" srcOrd="0" destOrd="0" presId="urn:microsoft.com/office/officeart/2005/8/layout/hierarchy3"/>
    <dgm:cxn modelId="{97A1E6C7-543A-47F4-B8E8-9919BDAA94BA}" type="presParOf" srcId="{C9A5C86B-172E-45E5-92C0-64CC31DCB289}" destId="{93936034-C0A5-4FF7-9AE6-7A3CCBFA81CF}" srcOrd="1" destOrd="0" presId="urn:microsoft.com/office/officeart/2005/8/layout/hierarchy3"/>
    <dgm:cxn modelId="{82A613FC-5E8D-4AAD-ADFF-3EB602E9AA33}" type="presParOf" srcId="{6549E44A-01EF-4B80-9FEE-FEF69A84BE8D}" destId="{1AD03A4D-CE8A-4FBB-A048-2BE0A2507BDE}" srcOrd="1" destOrd="0" presId="urn:microsoft.com/office/officeart/2005/8/layout/hierarchy3"/>
    <dgm:cxn modelId="{2885E5E2-DDAB-4BEC-A388-72036EEB7C0C}" type="presParOf" srcId="{1AD03A4D-CE8A-4FBB-A048-2BE0A2507BDE}" destId="{0AB261F7-040D-4542-AE29-BC3BC2489C06}" srcOrd="0" destOrd="0" presId="urn:microsoft.com/office/officeart/2005/8/layout/hierarchy3"/>
    <dgm:cxn modelId="{2AEB68BD-3FCF-4A2E-BA35-0677BD00D304}" type="presParOf" srcId="{0AB261F7-040D-4542-AE29-BC3BC2489C06}" destId="{91723985-619B-452E-A26E-6BE0D8249EFD}" srcOrd="0" destOrd="0" presId="urn:microsoft.com/office/officeart/2005/8/layout/hierarchy3"/>
    <dgm:cxn modelId="{455D935C-36D8-466C-8011-B2B95FFB5A8C}" type="presParOf" srcId="{0AB261F7-040D-4542-AE29-BC3BC2489C06}" destId="{32A2DA69-729D-438E-B376-C0C9F3ADB3B6}" srcOrd="1" destOrd="0" presId="urn:microsoft.com/office/officeart/2005/8/layout/hierarchy3"/>
    <dgm:cxn modelId="{7859B91E-3DE5-4998-9C4F-6A379C3FA909}" type="presParOf" srcId="{1AD03A4D-CE8A-4FBB-A048-2BE0A2507BDE}" destId="{36A446C1-86EA-4588-9533-3F0C24A8BED5}" srcOrd="1" destOrd="0" presId="urn:microsoft.com/office/officeart/2005/8/layout/hierarchy3"/>
    <dgm:cxn modelId="{CBC3C9E7-2084-4EBD-A33A-56D0BC5F35B5}" type="presParOf" srcId="{36A446C1-86EA-4588-9533-3F0C24A8BED5}" destId="{CF0FA6CF-6E5F-494E-8866-2F816D7BF9D1}" srcOrd="0" destOrd="0" presId="urn:microsoft.com/office/officeart/2005/8/layout/hierarchy3"/>
    <dgm:cxn modelId="{A7AB7B3E-394F-4BCD-8CE1-F17FD46E617C}" type="presParOf" srcId="{36A446C1-86EA-4588-9533-3F0C24A8BED5}" destId="{B7CCDB2C-0E06-448D-B36D-9B57F2C635D9}" srcOrd="1" destOrd="0" presId="urn:microsoft.com/office/officeart/2005/8/layout/hierarchy3"/>
    <dgm:cxn modelId="{1D6B04BC-9EE6-4A43-B092-DBBA65CBD571}" type="presParOf" srcId="{6549E44A-01EF-4B80-9FEE-FEF69A84BE8D}" destId="{7C7E4ADE-8B75-491D-93D9-107D3B903A1E}" srcOrd="2" destOrd="0" presId="urn:microsoft.com/office/officeart/2005/8/layout/hierarchy3"/>
    <dgm:cxn modelId="{84A2A54C-E453-4669-A91B-5CA00EAA9995}" type="presParOf" srcId="{7C7E4ADE-8B75-491D-93D9-107D3B903A1E}" destId="{36F456E2-6E5A-48E5-BCC5-5D0850C26268}" srcOrd="0" destOrd="0" presId="urn:microsoft.com/office/officeart/2005/8/layout/hierarchy3"/>
    <dgm:cxn modelId="{19BD03A9-7834-4291-A7AE-4C150F2BF180}" type="presParOf" srcId="{36F456E2-6E5A-48E5-BCC5-5D0850C26268}" destId="{548B0460-A818-476F-B30D-BB744E25DDE0}" srcOrd="0" destOrd="0" presId="urn:microsoft.com/office/officeart/2005/8/layout/hierarchy3"/>
    <dgm:cxn modelId="{EDE0BD37-D5F1-45AF-9EE7-383E50BAF48E}" type="presParOf" srcId="{36F456E2-6E5A-48E5-BCC5-5D0850C26268}" destId="{92E571F9-E95F-474D-BAB1-AD92FA889265}" srcOrd="1" destOrd="0" presId="urn:microsoft.com/office/officeart/2005/8/layout/hierarchy3"/>
    <dgm:cxn modelId="{6BD6506A-C4BF-4CDC-BF2D-170DE208F80D}" type="presParOf" srcId="{7C7E4ADE-8B75-491D-93D9-107D3B903A1E}" destId="{84A55B4E-0517-44F9-885C-1522D94D0DAF}" srcOrd="1" destOrd="0" presId="urn:microsoft.com/office/officeart/2005/8/layout/hierarchy3"/>
    <dgm:cxn modelId="{0EE78D52-1DE3-45AB-851E-EA2A86180B1F}" type="presParOf" srcId="{84A55B4E-0517-44F9-885C-1522D94D0DAF}" destId="{867D94C0-F2D4-4B9C-8E8D-AF3C42D8AE5F}" srcOrd="0" destOrd="0" presId="urn:microsoft.com/office/officeart/2005/8/layout/hierarchy3"/>
    <dgm:cxn modelId="{D0A11696-D2C6-49C7-BAE4-B6006B9DBD49}" type="presParOf" srcId="{84A55B4E-0517-44F9-885C-1522D94D0DAF}" destId="{9EF17077-E0C3-421B-BD48-B2D0ED3BCBE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5EE7AC4-4E8F-420D-B319-D5311D97E568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6D3D25-586B-4ADE-8736-1BDAEA76DA68}">
      <dgm:prSet phldrT="[Текст]" custT="1"/>
      <dgm:spPr>
        <a:xfrm>
          <a:off x="2275668" y="246759"/>
          <a:ext cx="925978" cy="62249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2019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06155EB8-415D-4F10-A18B-DE4A46D06FBC}" type="parTrans" cxnId="{D2E3FADF-1DBA-4170-9EEA-CF9E4654BC00}">
      <dgm:prSet/>
      <dgm:spPr/>
      <dgm:t>
        <a:bodyPr/>
        <a:lstStyle/>
        <a:p>
          <a:endParaRPr lang="ru-RU"/>
        </a:p>
      </dgm:t>
    </dgm:pt>
    <dgm:pt modelId="{D6CDA464-438A-4A72-9BB4-7CAE996021AC}" type="sibTrans" cxnId="{D2E3FADF-1DBA-4170-9EEA-CF9E4654BC00}">
      <dgm:prSet/>
      <dgm:spPr/>
      <dgm:t>
        <a:bodyPr/>
        <a:lstStyle/>
        <a:p>
          <a:endParaRPr lang="ru-RU"/>
        </a:p>
      </dgm:t>
    </dgm:pt>
    <dgm:pt modelId="{805ED152-F66E-4FD5-B253-313F073FB6A3}">
      <dgm:prSet phldrT="[Текст]" custT="1"/>
      <dgm:spPr>
        <a:xfrm>
          <a:off x="2433731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457,4</a:t>
          </a:r>
          <a:endParaRPr lang="ru-RU" sz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7881ADEB-9D89-45B0-BD96-674BFCC5A3FF}" type="parTrans" cxnId="{EA0778BE-3F69-4DC7-8D04-A02F9A79EE43}">
      <dgm:prSet/>
      <dgm:spPr>
        <a:xfrm>
          <a:off x="2322546" y="869253"/>
          <a:ext cx="91440" cy="427899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717E9D8F-B331-44AB-919E-345C412E835A}" type="sibTrans" cxnId="{EA0778BE-3F69-4DC7-8D04-A02F9A79EE43}">
      <dgm:prSet/>
      <dgm:spPr/>
      <dgm:t>
        <a:bodyPr/>
        <a:lstStyle/>
        <a:p>
          <a:endParaRPr lang="ru-RU"/>
        </a:p>
      </dgm:t>
    </dgm:pt>
    <dgm:pt modelId="{263563F6-03B5-405F-A3FE-3CD1D2608E6E}">
      <dgm:prSet phldrT="[Текст]" custT="1"/>
      <dgm:spPr>
        <a:xfrm>
          <a:off x="3354950" y="246759"/>
          <a:ext cx="1020848" cy="590681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603ACDAC-0428-4E47-98D2-4922058746A8}" type="parTrans" cxnId="{D5497A05-01D4-4699-9664-9660638A934D}">
      <dgm:prSet/>
      <dgm:spPr/>
      <dgm:t>
        <a:bodyPr/>
        <a:lstStyle/>
        <a:p>
          <a:endParaRPr lang="ru-RU"/>
        </a:p>
      </dgm:t>
    </dgm:pt>
    <dgm:pt modelId="{414CC05F-F760-423D-8A6A-5DFE55C83617}" type="sibTrans" cxnId="{D5497A05-01D4-4699-9664-9660638A934D}">
      <dgm:prSet/>
      <dgm:spPr/>
      <dgm:t>
        <a:bodyPr/>
        <a:lstStyle/>
        <a:p>
          <a:endParaRPr lang="ru-RU"/>
        </a:p>
      </dgm:t>
    </dgm:pt>
    <dgm:pt modelId="{12336949-51BA-4EA9-9881-0825CCD89E3F}">
      <dgm:prSet phldrT="[Текст]" custT="1"/>
      <dgm:spPr>
        <a:xfrm>
          <a:off x="3509552" y="1075504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410,1</a:t>
          </a:r>
          <a:endParaRPr lang="ru-RU" sz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B6CEB4BC-46E1-42B4-821A-FE0E8F9997B8}" type="parTrans" cxnId="{320E3AEC-FEC3-4D68-B133-49BDED0F50F6}">
      <dgm:prSet/>
      <dgm:spPr>
        <a:xfrm>
          <a:off x="3411315" y="837440"/>
          <a:ext cx="91440" cy="459737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69D5D642-6D82-4FB5-828D-A9D15EFCE006}" type="sibTrans" cxnId="{320E3AEC-FEC3-4D68-B133-49BDED0F50F6}">
      <dgm:prSet/>
      <dgm:spPr/>
      <dgm:t>
        <a:bodyPr/>
        <a:lstStyle/>
        <a:p>
          <a:endParaRPr lang="ru-RU"/>
        </a:p>
      </dgm:t>
    </dgm:pt>
    <dgm:pt modelId="{8EC5E081-7518-4014-A513-14AF9FBE78ED}">
      <dgm:prSet phldrT="[Текст]" custT="1"/>
      <dgm:spPr>
        <a:xfrm>
          <a:off x="4529101" y="246759"/>
          <a:ext cx="1012502" cy="630077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2021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3D1108D5-0B11-42BB-BDEA-04B78529325B}" type="parTrans" cxnId="{2B986C7F-836F-4D51-82ED-382D2BC939BF}">
      <dgm:prSet/>
      <dgm:spPr/>
      <dgm:t>
        <a:bodyPr/>
        <a:lstStyle/>
        <a:p>
          <a:endParaRPr lang="ru-RU"/>
        </a:p>
      </dgm:t>
    </dgm:pt>
    <dgm:pt modelId="{F200FAA0-B443-4571-9C2D-CE9E771AEC32}" type="sibTrans" cxnId="{2B986C7F-836F-4D51-82ED-382D2BC939BF}">
      <dgm:prSet/>
      <dgm:spPr/>
      <dgm:t>
        <a:bodyPr/>
        <a:lstStyle/>
        <a:p>
          <a:endParaRPr lang="ru-RU"/>
        </a:p>
      </dgm:t>
    </dgm:pt>
    <dgm:pt modelId="{40C19D55-21D8-4BFC-8FEC-F2DAFBFB4C4C}">
      <dgm:prSet phldrT="[Текст]" custT="1"/>
      <dgm:spPr>
        <a:xfrm>
          <a:off x="4695545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609,9</a:t>
          </a:r>
          <a:endParaRPr lang="ru-RU" sz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 тыс..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A96416B0-B929-448C-9691-5F679050F2D3}" type="parTrans" cxnId="{544FB742-7166-4B70-8F35-E8FF2F952467}">
      <dgm:prSet/>
      <dgm:spPr>
        <a:xfrm>
          <a:off x="4584631" y="876836"/>
          <a:ext cx="91440" cy="420317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65268492-7FDD-4F3C-A947-87AD9CE47501}" type="sibTrans" cxnId="{544FB742-7166-4B70-8F35-E8FF2F952467}">
      <dgm:prSet/>
      <dgm:spPr/>
      <dgm:t>
        <a:bodyPr/>
        <a:lstStyle/>
        <a:p>
          <a:endParaRPr lang="ru-RU"/>
        </a:p>
      </dgm:t>
    </dgm:pt>
    <dgm:pt modelId="{6549E44A-01EF-4B80-9FEE-FEF69A84BE8D}" type="pres">
      <dgm:prSet presAssocID="{A5EE7AC4-4E8F-420D-B319-D5311D97E5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C7E4ADE-8B75-491D-93D9-107D3B903A1E}" type="pres">
      <dgm:prSet presAssocID="{D26D3D25-586B-4ADE-8736-1BDAEA76DA68}" presName="root" presStyleCnt="0"/>
      <dgm:spPr/>
    </dgm:pt>
    <dgm:pt modelId="{36F456E2-6E5A-48E5-BCC5-5D0850C26268}" type="pres">
      <dgm:prSet presAssocID="{D26D3D25-586B-4ADE-8736-1BDAEA76DA68}" presName="rootComposite" presStyleCnt="0"/>
      <dgm:spPr/>
    </dgm:pt>
    <dgm:pt modelId="{548B0460-A818-476F-B30D-BB744E25DDE0}" type="pres">
      <dgm:prSet presAssocID="{D26D3D25-586B-4ADE-8736-1BDAEA76DA68}" presName="rootText" presStyleLbl="node1" presStyleIdx="0" presStyleCnt="3" custScaleX="151005" custScaleY="20302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2E571F9-E95F-474D-BAB1-AD92FA889265}" type="pres">
      <dgm:prSet presAssocID="{D26D3D25-586B-4ADE-8736-1BDAEA76DA68}" presName="rootConnector" presStyleLbl="node1" presStyleIdx="0" presStyleCnt="3"/>
      <dgm:spPr/>
      <dgm:t>
        <a:bodyPr/>
        <a:lstStyle/>
        <a:p>
          <a:endParaRPr lang="ru-RU"/>
        </a:p>
      </dgm:t>
    </dgm:pt>
    <dgm:pt modelId="{84A55B4E-0517-44F9-885C-1522D94D0DAF}" type="pres">
      <dgm:prSet presAssocID="{D26D3D25-586B-4ADE-8736-1BDAEA76DA68}" presName="childShape" presStyleCnt="0"/>
      <dgm:spPr/>
    </dgm:pt>
    <dgm:pt modelId="{867D94C0-F2D4-4B9C-8E8D-AF3C42D8AE5F}" type="pres">
      <dgm:prSet presAssocID="{7881ADEB-9D89-45B0-BD96-674BFCC5A3FF}" presName="Name13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EF17077-E0C3-421B-BD48-B2D0ED3BCBE2}" type="pres">
      <dgm:prSet presAssocID="{805ED152-F66E-4FD5-B253-313F073FB6A3}" presName="childText" presStyleLbl="bgAcc1" presStyleIdx="0" presStyleCnt="3" custScaleX="153172" custScaleY="144599" custLinFactNeighborX="-5531" custLinFactNeighborY="4226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AC556CF-2071-4BBB-A927-16638E7D38C9}" type="pres">
      <dgm:prSet presAssocID="{263563F6-03B5-405F-A3FE-3CD1D2608E6E}" presName="root" presStyleCnt="0"/>
      <dgm:spPr/>
    </dgm:pt>
    <dgm:pt modelId="{6E68A845-65AD-4857-A404-BFE0745D2CC6}" type="pres">
      <dgm:prSet presAssocID="{263563F6-03B5-405F-A3FE-3CD1D2608E6E}" presName="rootComposite" presStyleCnt="0"/>
      <dgm:spPr/>
    </dgm:pt>
    <dgm:pt modelId="{75123F70-AB38-4BD5-856D-478DCE51BB5E}" type="pres">
      <dgm:prSet presAssocID="{263563F6-03B5-405F-A3FE-3CD1D2608E6E}" presName="rootText" presStyleLbl="node1" presStyleIdx="1" presStyleCnt="3" custScaleX="166476" custScaleY="19265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400AFB36-7FAC-4CDD-934F-7C61C03C91A6}" type="pres">
      <dgm:prSet presAssocID="{263563F6-03B5-405F-A3FE-3CD1D2608E6E}" presName="rootConnector" presStyleLbl="node1" presStyleIdx="1" presStyleCnt="3"/>
      <dgm:spPr/>
      <dgm:t>
        <a:bodyPr/>
        <a:lstStyle/>
        <a:p>
          <a:endParaRPr lang="ru-RU"/>
        </a:p>
      </dgm:t>
    </dgm:pt>
    <dgm:pt modelId="{EC7C079D-5637-4BE0-88C2-A6E7D1683136}" type="pres">
      <dgm:prSet presAssocID="{263563F6-03B5-405F-A3FE-3CD1D2608E6E}" presName="childShape" presStyleCnt="0"/>
      <dgm:spPr/>
    </dgm:pt>
    <dgm:pt modelId="{EBFD3AE2-906C-4A77-9486-9D83084D8F33}" type="pres">
      <dgm:prSet presAssocID="{B6CEB4BC-46E1-42B4-821A-FE0E8F9997B8}" presName="Name13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737"/>
              </a:lnTo>
              <a:lnTo>
                <a:pt x="98237" y="45973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A037ED4E-B637-41BF-BDBF-ED61D8D2F998}" type="pres">
      <dgm:prSet presAssocID="{12336949-51BA-4EA9-9881-0825CCD89E3F}" presName="childText" presStyleLbl="bgAcc1" presStyleIdx="1" presStyleCnt="3" custScaleX="153172" custScaleY="144599" custLinFactNeighborX="-10104" custLinFactNeighborY="5264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EC4E0228-C5E3-413A-A6E0-08895C4063C5}" type="pres">
      <dgm:prSet presAssocID="{8EC5E081-7518-4014-A513-14AF9FBE78ED}" presName="root" presStyleCnt="0"/>
      <dgm:spPr/>
    </dgm:pt>
    <dgm:pt modelId="{FC8E4008-9664-43DC-83E3-FDA7E26B71A3}" type="pres">
      <dgm:prSet presAssocID="{8EC5E081-7518-4014-A513-14AF9FBE78ED}" presName="rootComposite" presStyleCnt="0"/>
      <dgm:spPr/>
    </dgm:pt>
    <dgm:pt modelId="{DC864CB8-8D3B-4466-B662-A684597065B6}" type="pres">
      <dgm:prSet presAssocID="{8EC5E081-7518-4014-A513-14AF9FBE78ED}" presName="rootText" presStyleLbl="node1" presStyleIdx="2" presStyleCnt="3" custScaleX="165115" custScaleY="205501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69C5BE0-9939-4528-BD1F-DB9436B0C306}" type="pres">
      <dgm:prSet presAssocID="{8EC5E081-7518-4014-A513-14AF9FBE78ED}" presName="rootConnector" presStyleLbl="node1" presStyleIdx="2" presStyleCnt="3"/>
      <dgm:spPr/>
      <dgm:t>
        <a:bodyPr/>
        <a:lstStyle/>
        <a:p>
          <a:endParaRPr lang="ru-RU"/>
        </a:p>
      </dgm:t>
    </dgm:pt>
    <dgm:pt modelId="{89530F0F-E8C7-446D-957A-1B0AF43E8B29}" type="pres">
      <dgm:prSet presAssocID="{8EC5E081-7518-4014-A513-14AF9FBE78ED}" presName="childShape" presStyleCnt="0"/>
      <dgm:spPr/>
    </dgm:pt>
    <dgm:pt modelId="{3B2A3BCB-DAD0-4084-B3EE-2DD1B95E134D}" type="pres">
      <dgm:prSet presAssocID="{A96416B0-B929-448C-9691-5F679050F2D3}" presName="Name13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317"/>
              </a:lnTo>
              <a:lnTo>
                <a:pt x="110913" y="42031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41319C9F-5B9A-4E74-B54E-220C40D3B86C}" type="pres">
      <dgm:prSet presAssocID="{40C19D55-21D8-4BFC-8FEC-F2DAFBFB4C4C}" presName="childText" presStyleLbl="bgAcc1" presStyleIdx="2" presStyleCnt="3" custScaleX="153172" custScaleY="144599" custLinFactNeighborX="-14880" custLinFactNeighborY="2259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98E201BA-9492-4046-821F-18F0353CA16C}" type="presOf" srcId="{12336949-51BA-4EA9-9881-0825CCD89E3F}" destId="{A037ED4E-B637-41BF-BDBF-ED61D8D2F998}" srcOrd="0" destOrd="0" presId="urn:microsoft.com/office/officeart/2005/8/layout/hierarchy3"/>
    <dgm:cxn modelId="{2B986C7F-836F-4D51-82ED-382D2BC939BF}" srcId="{A5EE7AC4-4E8F-420D-B319-D5311D97E568}" destId="{8EC5E081-7518-4014-A513-14AF9FBE78ED}" srcOrd="2" destOrd="0" parTransId="{3D1108D5-0B11-42BB-BDEA-04B78529325B}" sibTransId="{F200FAA0-B443-4571-9C2D-CE9E771AEC32}"/>
    <dgm:cxn modelId="{7EC41E50-2C6C-412C-AD8E-73BE96DE8ADA}" type="presOf" srcId="{263563F6-03B5-405F-A3FE-3CD1D2608E6E}" destId="{400AFB36-7FAC-4CDD-934F-7C61C03C91A6}" srcOrd="1" destOrd="0" presId="urn:microsoft.com/office/officeart/2005/8/layout/hierarchy3"/>
    <dgm:cxn modelId="{D8342972-7617-4407-974D-27E5A1B25C6B}" type="presOf" srcId="{8EC5E081-7518-4014-A513-14AF9FBE78ED}" destId="{C69C5BE0-9939-4528-BD1F-DB9436B0C306}" srcOrd="1" destOrd="0" presId="urn:microsoft.com/office/officeart/2005/8/layout/hierarchy3"/>
    <dgm:cxn modelId="{AE801072-B871-4A95-A7D9-4D607F3FB68A}" type="presOf" srcId="{263563F6-03B5-405F-A3FE-3CD1D2608E6E}" destId="{75123F70-AB38-4BD5-856D-478DCE51BB5E}" srcOrd="0" destOrd="0" presId="urn:microsoft.com/office/officeart/2005/8/layout/hierarchy3"/>
    <dgm:cxn modelId="{EDE6935A-73E6-469F-8922-889BDBD9BCAB}" type="presOf" srcId="{D26D3D25-586B-4ADE-8736-1BDAEA76DA68}" destId="{92E571F9-E95F-474D-BAB1-AD92FA889265}" srcOrd="1" destOrd="0" presId="urn:microsoft.com/office/officeart/2005/8/layout/hierarchy3"/>
    <dgm:cxn modelId="{D2E3FADF-1DBA-4170-9EEA-CF9E4654BC00}" srcId="{A5EE7AC4-4E8F-420D-B319-D5311D97E568}" destId="{D26D3D25-586B-4ADE-8736-1BDAEA76DA68}" srcOrd="0" destOrd="0" parTransId="{06155EB8-415D-4F10-A18B-DE4A46D06FBC}" sibTransId="{D6CDA464-438A-4A72-9BB4-7CAE996021AC}"/>
    <dgm:cxn modelId="{D5497A05-01D4-4699-9664-9660638A934D}" srcId="{A5EE7AC4-4E8F-420D-B319-D5311D97E568}" destId="{263563F6-03B5-405F-A3FE-3CD1D2608E6E}" srcOrd="1" destOrd="0" parTransId="{603ACDAC-0428-4E47-98D2-4922058746A8}" sibTransId="{414CC05F-F760-423D-8A6A-5DFE55C83617}"/>
    <dgm:cxn modelId="{544FB742-7166-4B70-8F35-E8FF2F952467}" srcId="{8EC5E081-7518-4014-A513-14AF9FBE78ED}" destId="{40C19D55-21D8-4BFC-8FEC-F2DAFBFB4C4C}" srcOrd="0" destOrd="0" parTransId="{A96416B0-B929-448C-9691-5F679050F2D3}" sibTransId="{65268492-7FDD-4F3C-A947-87AD9CE47501}"/>
    <dgm:cxn modelId="{34092BC6-EA1C-4CA8-918F-405DF932A48D}" type="presOf" srcId="{7881ADEB-9D89-45B0-BD96-674BFCC5A3FF}" destId="{867D94C0-F2D4-4B9C-8E8D-AF3C42D8AE5F}" srcOrd="0" destOrd="0" presId="urn:microsoft.com/office/officeart/2005/8/layout/hierarchy3"/>
    <dgm:cxn modelId="{7DF2B930-DD9F-415A-BD7A-6F7CD2951B0C}" type="presOf" srcId="{40C19D55-21D8-4BFC-8FEC-F2DAFBFB4C4C}" destId="{41319C9F-5B9A-4E74-B54E-220C40D3B86C}" srcOrd="0" destOrd="0" presId="urn:microsoft.com/office/officeart/2005/8/layout/hierarchy3"/>
    <dgm:cxn modelId="{9D1BCE83-C532-4985-906A-E5746AF82BB1}" type="presOf" srcId="{8EC5E081-7518-4014-A513-14AF9FBE78ED}" destId="{DC864CB8-8D3B-4466-B662-A684597065B6}" srcOrd="0" destOrd="0" presId="urn:microsoft.com/office/officeart/2005/8/layout/hierarchy3"/>
    <dgm:cxn modelId="{320E3AEC-FEC3-4D68-B133-49BDED0F50F6}" srcId="{263563F6-03B5-405F-A3FE-3CD1D2608E6E}" destId="{12336949-51BA-4EA9-9881-0825CCD89E3F}" srcOrd="0" destOrd="0" parTransId="{B6CEB4BC-46E1-42B4-821A-FE0E8F9997B8}" sibTransId="{69D5D642-6D82-4FB5-828D-A9D15EFCE006}"/>
    <dgm:cxn modelId="{EC1DFB1E-2D5E-48D4-95FB-86EF6A38C0AB}" type="presOf" srcId="{A96416B0-B929-448C-9691-5F679050F2D3}" destId="{3B2A3BCB-DAD0-4084-B3EE-2DD1B95E134D}" srcOrd="0" destOrd="0" presId="urn:microsoft.com/office/officeart/2005/8/layout/hierarchy3"/>
    <dgm:cxn modelId="{05D688E2-A555-463E-A01F-C301C4067E6B}" type="presOf" srcId="{B6CEB4BC-46E1-42B4-821A-FE0E8F9997B8}" destId="{EBFD3AE2-906C-4A77-9486-9D83084D8F33}" srcOrd="0" destOrd="0" presId="urn:microsoft.com/office/officeart/2005/8/layout/hierarchy3"/>
    <dgm:cxn modelId="{1DFB1A88-AE32-42FD-AEED-410C024395BC}" type="presOf" srcId="{D26D3D25-586B-4ADE-8736-1BDAEA76DA68}" destId="{548B0460-A818-476F-B30D-BB744E25DDE0}" srcOrd="0" destOrd="0" presId="urn:microsoft.com/office/officeart/2005/8/layout/hierarchy3"/>
    <dgm:cxn modelId="{91453A33-CB1F-465B-A946-5A08EA7F22B0}" type="presOf" srcId="{805ED152-F66E-4FD5-B253-313F073FB6A3}" destId="{9EF17077-E0C3-421B-BD48-B2D0ED3BCBE2}" srcOrd="0" destOrd="0" presId="urn:microsoft.com/office/officeart/2005/8/layout/hierarchy3"/>
    <dgm:cxn modelId="{6C2EF65F-F6AA-4A46-AA4A-D5AC1778DF21}" type="presOf" srcId="{A5EE7AC4-4E8F-420D-B319-D5311D97E568}" destId="{6549E44A-01EF-4B80-9FEE-FEF69A84BE8D}" srcOrd="0" destOrd="0" presId="urn:microsoft.com/office/officeart/2005/8/layout/hierarchy3"/>
    <dgm:cxn modelId="{EA0778BE-3F69-4DC7-8D04-A02F9A79EE43}" srcId="{D26D3D25-586B-4ADE-8736-1BDAEA76DA68}" destId="{805ED152-F66E-4FD5-B253-313F073FB6A3}" srcOrd="0" destOrd="0" parTransId="{7881ADEB-9D89-45B0-BD96-674BFCC5A3FF}" sibTransId="{717E9D8F-B331-44AB-919E-345C412E835A}"/>
    <dgm:cxn modelId="{71CC483E-FF2D-47B7-A193-8A53536A5AC1}" type="presParOf" srcId="{6549E44A-01EF-4B80-9FEE-FEF69A84BE8D}" destId="{7C7E4ADE-8B75-491D-93D9-107D3B903A1E}" srcOrd="0" destOrd="0" presId="urn:microsoft.com/office/officeart/2005/8/layout/hierarchy3"/>
    <dgm:cxn modelId="{76C8E852-BBA5-4FC1-842E-2B5020494471}" type="presParOf" srcId="{7C7E4ADE-8B75-491D-93D9-107D3B903A1E}" destId="{36F456E2-6E5A-48E5-BCC5-5D0850C26268}" srcOrd="0" destOrd="0" presId="urn:microsoft.com/office/officeart/2005/8/layout/hierarchy3"/>
    <dgm:cxn modelId="{7FD23AB6-5D94-4362-B7AA-B9AA45AD30EC}" type="presParOf" srcId="{36F456E2-6E5A-48E5-BCC5-5D0850C26268}" destId="{548B0460-A818-476F-B30D-BB744E25DDE0}" srcOrd="0" destOrd="0" presId="urn:microsoft.com/office/officeart/2005/8/layout/hierarchy3"/>
    <dgm:cxn modelId="{58775336-CDF9-4851-A294-E3BDC1CA4C0A}" type="presParOf" srcId="{36F456E2-6E5A-48E5-BCC5-5D0850C26268}" destId="{92E571F9-E95F-474D-BAB1-AD92FA889265}" srcOrd="1" destOrd="0" presId="urn:microsoft.com/office/officeart/2005/8/layout/hierarchy3"/>
    <dgm:cxn modelId="{BCCAFF49-121C-4BCC-A13B-4FD19DC39822}" type="presParOf" srcId="{7C7E4ADE-8B75-491D-93D9-107D3B903A1E}" destId="{84A55B4E-0517-44F9-885C-1522D94D0DAF}" srcOrd="1" destOrd="0" presId="urn:microsoft.com/office/officeart/2005/8/layout/hierarchy3"/>
    <dgm:cxn modelId="{566A3076-DCD5-4264-BF92-4F16B1C010AC}" type="presParOf" srcId="{84A55B4E-0517-44F9-885C-1522D94D0DAF}" destId="{867D94C0-F2D4-4B9C-8E8D-AF3C42D8AE5F}" srcOrd="0" destOrd="0" presId="urn:microsoft.com/office/officeart/2005/8/layout/hierarchy3"/>
    <dgm:cxn modelId="{DB9555A9-3792-4A7E-AB1C-32EDF5B65344}" type="presParOf" srcId="{84A55B4E-0517-44F9-885C-1522D94D0DAF}" destId="{9EF17077-E0C3-421B-BD48-B2D0ED3BCBE2}" srcOrd="1" destOrd="0" presId="urn:microsoft.com/office/officeart/2005/8/layout/hierarchy3"/>
    <dgm:cxn modelId="{C209D937-639B-4D1F-8C08-0BD24B8BE012}" type="presParOf" srcId="{6549E44A-01EF-4B80-9FEE-FEF69A84BE8D}" destId="{CAC556CF-2071-4BBB-A927-16638E7D38C9}" srcOrd="1" destOrd="0" presId="urn:microsoft.com/office/officeart/2005/8/layout/hierarchy3"/>
    <dgm:cxn modelId="{AB949D9D-F9E6-4554-892F-D5AA05100713}" type="presParOf" srcId="{CAC556CF-2071-4BBB-A927-16638E7D38C9}" destId="{6E68A845-65AD-4857-A404-BFE0745D2CC6}" srcOrd="0" destOrd="0" presId="urn:microsoft.com/office/officeart/2005/8/layout/hierarchy3"/>
    <dgm:cxn modelId="{29A20449-5311-45C3-9993-0B74C153FC16}" type="presParOf" srcId="{6E68A845-65AD-4857-A404-BFE0745D2CC6}" destId="{75123F70-AB38-4BD5-856D-478DCE51BB5E}" srcOrd="0" destOrd="0" presId="urn:microsoft.com/office/officeart/2005/8/layout/hierarchy3"/>
    <dgm:cxn modelId="{7E48F329-B0B4-43EF-903A-964E87445B40}" type="presParOf" srcId="{6E68A845-65AD-4857-A404-BFE0745D2CC6}" destId="{400AFB36-7FAC-4CDD-934F-7C61C03C91A6}" srcOrd="1" destOrd="0" presId="urn:microsoft.com/office/officeart/2005/8/layout/hierarchy3"/>
    <dgm:cxn modelId="{83FA6C2B-BEBB-4CC4-845A-13F974FD69B4}" type="presParOf" srcId="{CAC556CF-2071-4BBB-A927-16638E7D38C9}" destId="{EC7C079D-5637-4BE0-88C2-A6E7D1683136}" srcOrd="1" destOrd="0" presId="urn:microsoft.com/office/officeart/2005/8/layout/hierarchy3"/>
    <dgm:cxn modelId="{32D38B59-7C6A-48B6-B554-2B53F05AC8E7}" type="presParOf" srcId="{EC7C079D-5637-4BE0-88C2-A6E7D1683136}" destId="{EBFD3AE2-906C-4A77-9486-9D83084D8F33}" srcOrd="0" destOrd="0" presId="urn:microsoft.com/office/officeart/2005/8/layout/hierarchy3"/>
    <dgm:cxn modelId="{C079CC88-9E33-4BE0-A6E3-9A917C818C51}" type="presParOf" srcId="{EC7C079D-5637-4BE0-88C2-A6E7D1683136}" destId="{A037ED4E-B637-41BF-BDBF-ED61D8D2F998}" srcOrd="1" destOrd="0" presId="urn:microsoft.com/office/officeart/2005/8/layout/hierarchy3"/>
    <dgm:cxn modelId="{9C837230-F670-498F-91C3-18F6B6A3BF92}" type="presParOf" srcId="{6549E44A-01EF-4B80-9FEE-FEF69A84BE8D}" destId="{EC4E0228-C5E3-413A-A6E0-08895C4063C5}" srcOrd="2" destOrd="0" presId="urn:microsoft.com/office/officeart/2005/8/layout/hierarchy3"/>
    <dgm:cxn modelId="{111BD39D-A0E2-405F-80AF-1B1876556903}" type="presParOf" srcId="{EC4E0228-C5E3-413A-A6E0-08895C4063C5}" destId="{FC8E4008-9664-43DC-83E3-FDA7E26B71A3}" srcOrd="0" destOrd="0" presId="urn:microsoft.com/office/officeart/2005/8/layout/hierarchy3"/>
    <dgm:cxn modelId="{68524210-878F-426A-A062-94B040FBB2A6}" type="presParOf" srcId="{FC8E4008-9664-43DC-83E3-FDA7E26B71A3}" destId="{DC864CB8-8D3B-4466-B662-A684597065B6}" srcOrd="0" destOrd="0" presId="urn:microsoft.com/office/officeart/2005/8/layout/hierarchy3"/>
    <dgm:cxn modelId="{7F05203D-AC88-4C47-8944-E035F738F98F}" type="presParOf" srcId="{FC8E4008-9664-43DC-83E3-FDA7E26B71A3}" destId="{C69C5BE0-9939-4528-BD1F-DB9436B0C306}" srcOrd="1" destOrd="0" presId="urn:microsoft.com/office/officeart/2005/8/layout/hierarchy3"/>
    <dgm:cxn modelId="{0922A07C-C3DD-4516-B29C-21645E7D6D4F}" type="presParOf" srcId="{EC4E0228-C5E3-413A-A6E0-08895C4063C5}" destId="{89530F0F-E8C7-446D-957A-1B0AF43E8B29}" srcOrd="1" destOrd="0" presId="urn:microsoft.com/office/officeart/2005/8/layout/hierarchy3"/>
    <dgm:cxn modelId="{70633AA6-21F7-429E-9FC5-005D8A00683F}" type="presParOf" srcId="{89530F0F-E8C7-446D-957A-1B0AF43E8B29}" destId="{3B2A3BCB-DAD0-4084-B3EE-2DD1B95E134D}" srcOrd="0" destOrd="0" presId="urn:microsoft.com/office/officeart/2005/8/layout/hierarchy3"/>
    <dgm:cxn modelId="{96C841A8-C1BB-49FB-B47F-E7BA1E6C8CC0}" type="presParOf" srcId="{89530F0F-E8C7-446D-957A-1B0AF43E8B29}" destId="{41319C9F-5B9A-4E74-B54E-220C40D3B86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52118-E47E-4E9C-A591-7BD5A29D4F7C}">
      <dsp:nvSpPr>
        <dsp:cNvPr id="0" name=""/>
        <dsp:cNvSpPr/>
      </dsp:nvSpPr>
      <dsp:spPr>
        <a:xfrm>
          <a:off x="2984358" y="1372044"/>
          <a:ext cx="2148443" cy="1687073"/>
        </a:xfrm>
        <a:prstGeom prst="roundRect">
          <a:avLst/>
        </a:prstGeom>
        <a:solidFill>
          <a:srgbClr val="809EC2">
            <a:lumMod val="40000"/>
            <a:lumOff val="6000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Всего </a:t>
          </a:r>
          <a:r>
            <a:rPr lang="ru-RU" sz="19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8593,4 </a:t>
          </a:r>
          <a:r>
            <a:rPr lang="ru-RU" sz="19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тыс. руб на реализацию 9 муниципальных программ</a:t>
          </a:r>
          <a:endParaRPr lang="ru-RU" sz="19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066714" y="1454400"/>
        <a:ext cx="1983731" cy="1522361"/>
      </dsp:txXfrm>
    </dsp:sp>
    <dsp:sp modelId="{30BA1C4E-6A34-476D-8E3C-674C344A33E0}">
      <dsp:nvSpPr>
        <dsp:cNvPr id="0" name=""/>
        <dsp:cNvSpPr/>
      </dsp:nvSpPr>
      <dsp:spPr>
        <a:xfrm rot="20096230">
          <a:off x="5081380" y="1481881"/>
          <a:ext cx="10922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6529" y="0"/>
              </a:lnTo>
            </a:path>
          </a:pathLst>
        </a:custGeo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89775-0155-4FCC-A561-8D1E0759F8CE}">
      <dsp:nvSpPr>
        <dsp:cNvPr id="0" name=""/>
        <dsp:cNvSpPr/>
      </dsp:nvSpPr>
      <dsp:spPr>
        <a:xfrm>
          <a:off x="5698967" y="748679"/>
          <a:ext cx="1919657" cy="501854"/>
        </a:xfrm>
        <a:prstGeom prst="roundRect">
          <a:avLst/>
        </a:prstGeom>
        <a:solidFill>
          <a:srgbClr val="00FF00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Общественный порядок </a:t>
          </a:r>
          <a:r>
            <a:rPr lang="ru-RU" sz="20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620,0 </a:t>
          </a:r>
          <a:r>
            <a:rPr lang="ru-RU" sz="20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т.р</a:t>
          </a:r>
          <a:endParaRPr lang="ru-RU" sz="20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5723465" y="773177"/>
        <a:ext cx="1870661" cy="452858"/>
      </dsp:txXfrm>
    </dsp:sp>
    <dsp:sp modelId="{6CEF6741-4374-40CB-845E-173C026DF83A}">
      <dsp:nvSpPr>
        <dsp:cNvPr id="0" name=""/>
        <dsp:cNvSpPr/>
      </dsp:nvSpPr>
      <dsp:spPr>
        <a:xfrm rot="206236">
          <a:off x="5131837" y="2312244"/>
          <a:ext cx="10721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7513" y="0"/>
              </a:lnTo>
            </a:path>
          </a:pathLst>
        </a:custGeo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643DF-B55E-42B8-84E7-BC6AFC199951}">
      <dsp:nvSpPr>
        <dsp:cNvPr id="0" name=""/>
        <dsp:cNvSpPr/>
      </dsp:nvSpPr>
      <dsp:spPr>
        <a:xfrm>
          <a:off x="6203036" y="1756794"/>
          <a:ext cx="1884015" cy="1288343"/>
        </a:xfrm>
        <a:prstGeom prst="roundRect">
          <a:avLst/>
        </a:prstGeom>
        <a:solidFill>
          <a:srgbClr val="CC66FF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Защита населения, пожарная безопасность            </a:t>
          </a:r>
          <a:r>
            <a:rPr lang="ru-RU" sz="20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241,3т.р</a:t>
          </a:r>
          <a:r>
            <a:rPr lang="ru-RU" sz="20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</a:t>
          </a:r>
          <a:endParaRPr lang="ru-RU" sz="20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6265928" y="1819686"/>
        <a:ext cx="1758231" cy="1162559"/>
      </dsp:txXfrm>
    </dsp:sp>
    <dsp:sp modelId="{C254D4DA-D432-4B7B-B8F8-143A1582B4DD}">
      <dsp:nvSpPr>
        <dsp:cNvPr id="0" name=""/>
        <dsp:cNvSpPr/>
      </dsp:nvSpPr>
      <dsp:spPr>
        <a:xfrm rot="1821857">
          <a:off x="5082073" y="3031863"/>
          <a:ext cx="7396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4965" y="0"/>
              </a:lnTo>
            </a:path>
          </a:pathLst>
        </a:custGeo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ADC1BB-919C-42F2-BB9F-B6916A71E011}">
      <dsp:nvSpPr>
        <dsp:cNvPr id="0" name=""/>
        <dsp:cNvSpPr/>
      </dsp:nvSpPr>
      <dsp:spPr>
        <a:xfrm>
          <a:off x="5770976" y="2980925"/>
          <a:ext cx="1388227" cy="1289062"/>
        </a:xfrm>
        <a:prstGeom prst="roundRect">
          <a:avLst/>
        </a:prstGeom>
        <a:solidFill>
          <a:srgbClr val="FF0000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ЖКХ </a:t>
          </a:r>
          <a:r>
            <a:rPr lang="ru-RU" sz="24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2771,5 </a:t>
          </a:r>
          <a:r>
            <a:rPr lang="ru-RU" sz="24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т.р.</a:t>
          </a:r>
          <a:endParaRPr lang="ru-RU" sz="24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5833903" y="3043852"/>
        <a:ext cx="1262373" cy="1163208"/>
      </dsp:txXfrm>
    </dsp:sp>
    <dsp:sp modelId="{0C6CDFEB-BFEB-43E8-8C02-9D629835D1D1}">
      <dsp:nvSpPr>
        <dsp:cNvPr id="0" name=""/>
        <dsp:cNvSpPr/>
      </dsp:nvSpPr>
      <dsp:spPr>
        <a:xfrm rot="5696556">
          <a:off x="3753494" y="3272047"/>
          <a:ext cx="4274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1538" y="0"/>
              </a:lnTo>
            </a:path>
          </a:pathLst>
        </a:custGeo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0CFC7A-D5A1-43E4-A4B4-FBF47825DA03}">
      <dsp:nvSpPr>
        <dsp:cNvPr id="0" name=""/>
        <dsp:cNvSpPr/>
      </dsp:nvSpPr>
      <dsp:spPr>
        <a:xfrm>
          <a:off x="2890667" y="3484976"/>
          <a:ext cx="2016229" cy="1156848"/>
        </a:xfrm>
        <a:prstGeom prst="roundRect">
          <a:avLst/>
        </a:prstGeom>
        <a:solidFill>
          <a:srgbClr val="00B050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Благоустройство </a:t>
          </a:r>
          <a:r>
            <a:rPr lang="ru-RU" sz="20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3749,0 </a:t>
          </a:r>
          <a:r>
            <a:rPr lang="ru-RU" sz="20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т.р.</a:t>
          </a:r>
          <a:endParaRPr lang="ru-RU" sz="20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947140" y="3541449"/>
        <a:ext cx="1903283" cy="1043902"/>
      </dsp:txXfrm>
    </dsp:sp>
    <dsp:sp modelId="{D4DEE515-9295-443F-AE1F-D2FD7FEB720F}">
      <dsp:nvSpPr>
        <dsp:cNvPr id="0" name=""/>
        <dsp:cNvSpPr/>
      </dsp:nvSpPr>
      <dsp:spPr>
        <a:xfrm rot="8948586">
          <a:off x="1579616" y="3245073"/>
          <a:ext cx="15117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9792" y="0"/>
              </a:lnTo>
            </a:path>
          </a:pathLst>
        </a:custGeo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3715CF-4552-41E7-8DE3-91FB86327D66}">
      <dsp:nvSpPr>
        <dsp:cNvPr id="0" name=""/>
        <dsp:cNvSpPr/>
      </dsp:nvSpPr>
      <dsp:spPr>
        <a:xfrm>
          <a:off x="298381" y="3386404"/>
          <a:ext cx="1388227" cy="1322120"/>
        </a:xfrm>
        <a:prstGeom prst="roundRect">
          <a:avLst/>
        </a:prstGeom>
        <a:solidFill>
          <a:srgbClr val="F066C9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Культура и ФК 700,0 т.р.</a:t>
          </a:r>
          <a:endParaRPr lang="ru-RU" sz="23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62922" y="3450945"/>
        <a:ext cx="1259145" cy="1193038"/>
      </dsp:txXfrm>
    </dsp:sp>
    <dsp:sp modelId="{2D969EE6-6F24-46A2-AA64-38D605EE368F}">
      <dsp:nvSpPr>
        <dsp:cNvPr id="0" name=""/>
        <dsp:cNvSpPr/>
      </dsp:nvSpPr>
      <dsp:spPr>
        <a:xfrm rot="10797104">
          <a:off x="1520431" y="2217102"/>
          <a:ext cx="14639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5197" y="0"/>
              </a:lnTo>
            </a:path>
          </a:pathLst>
        </a:custGeo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77BCB-F844-4D78-B777-130FD103DFB6}">
      <dsp:nvSpPr>
        <dsp:cNvPr id="0" name=""/>
        <dsp:cNvSpPr/>
      </dsp:nvSpPr>
      <dsp:spPr>
        <a:xfrm>
          <a:off x="0" y="1540775"/>
          <a:ext cx="1520432" cy="1355169"/>
        </a:xfrm>
        <a:prstGeom prst="roundRect">
          <a:avLst/>
        </a:prstGeom>
        <a:solidFill>
          <a:srgbClr val="FF6600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Жилищное хозяйство </a:t>
          </a:r>
          <a:r>
            <a:rPr lang="ru-RU" sz="21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54,2т.р</a:t>
          </a:r>
          <a:r>
            <a:rPr lang="ru-RU" sz="21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</a:t>
          </a:r>
          <a:endParaRPr lang="ru-RU" sz="21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66154" y="1606929"/>
        <a:ext cx="1388124" cy="1222861"/>
      </dsp:txXfrm>
    </dsp:sp>
    <dsp:sp modelId="{5D20CCDB-F128-41F9-8F70-FA288963173A}">
      <dsp:nvSpPr>
        <dsp:cNvPr id="0" name=""/>
        <dsp:cNvSpPr/>
      </dsp:nvSpPr>
      <dsp:spPr>
        <a:xfrm rot="15164035">
          <a:off x="3678627" y="1285323"/>
          <a:ext cx="1816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1626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996BA4-A132-4943-AA40-697A51CAC348}">
      <dsp:nvSpPr>
        <dsp:cNvPr id="0" name=""/>
        <dsp:cNvSpPr/>
      </dsp:nvSpPr>
      <dsp:spPr>
        <a:xfrm>
          <a:off x="2458644" y="118602"/>
          <a:ext cx="2232002" cy="1079999"/>
        </a:xfrm>
        <a:prstGeom prst="roundRect">
          <a:avLst/>
        </a:prstGeom>
        <a:solidFill>
          <a:schemeClr val="accent3">
            <a:hueOff val="-3570814"/>
            <a:satOff val="12291"/>
            <a:lumOff val="-1000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Формирование городской среды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457,4 </a:t>
          </a:r>
          <a:r>
            <a:rPr lang="ru-RU" sz="1800" b="1" kern="1200" dirty="0" smtClean="0">
              <a:solidFill>
                <a:schemeClr val="bg1"/>
              </a:solidFill>
            </a:rPr>
            <a:t>т.р</a:t>
          </a:r>
          <a:r>
            <a:rPr lang="ru-RU" sz="1800" b="1" kern="1200" dirty="0" smtClean="0"/>
            <a:t>.</a:t>
          </a:r>
          <a:endParaRPr lang="ru-RU" sz="1800" b="1" kern="1200" dirty="0"/>
        </a:p>
      </dsp:txBody>
      <dsp:txXfrm>
        <a:off x="2511365" y="171323"/>
        <a:ext cx="2126560" cy="9745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0304D-712A-4806-AE48-CB1809625D3F}">
      <dsp:nvSpPr>
        <dsp:cNvPr id="0" name=""/>
        <dsp:cNvSpPr/>
      </dsp:nvSpPr>
      <dsp:spPr>
        <a:xfrm>
          <a:off x="438856" y="366"/>
          <a:ext cx="1477370" cy="91505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2019  год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465657" y="27167"/>
        <a:ext cx="1423768" cy="861452"/>
      </dsp:txXfrm>
    </dsp:sp>
    <dsp:sp modelId="{305DCE77-3E22-485A-BC76-EAA785D994C1}">
      <dsp:nvSpPr>
        <dsp:cNvPr id="0" name=""/>
        <dsp:cNvSpPr/>
      </dsp:nvSpPr>
      <dsp:spPr>
        <a:xfrm>
          <a:off x="540873" y="915420"/>
          <a:ext cx="91440" cy="4251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36034-C0A5-4FF7-9AE6-7A3CCBFA81CF}">
      <dsp:nvSpPr>
        <dsp:cNvPr id="0" name=""/>
        <dsp:cNvSpPr/>
      </dsp:nvSpPr>
      <dsp:spPr>
        <a:xfrm>
          <a:off x="665690" y="1024926"/>
          <a:ext cx="1543708" cy="63125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620,0</a:t>
          </a:r>
          <a:endParaRPr lang="ru-RU" sz="12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684179" y="1043415"/>
        <a:ext cx="1506730" cy="594279"/>
      </dsp:txXfrm>
    </dsp:sp>
    <dsp:sp modelId="{91723985-619B-452E-A26E-6BE0D8249EFD}">
      <dsp:nvSpPr>
        <dsp:cNvPr id="0" name=""/>
        <dsp:cNvSpPr/>
      </dsp:nvSpPr>
      <dsp:spPr>
        <a:xfrm>
          <a:off x="2261321" y="0"/>
          <a:ext cx="1321974" cy="86769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год 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286735" y="25414"/>
        <a:ext cx="1271146" cy="816868"/>
      </dsp:txXfrm>
    </dsp:sp>
    <dsp:sp modelId="{CF0FA6CF-6E5F-494E-8866-2F816D7BF9D1}">
      <dsp:nvSpPr>
        <dsp:cNvPr id="0" name=""/>
        <dsp:cNvSpPr/>
      </dsp:nvSpPr>
      <dsp:spPr>
        <a:xfrm>
          <a:off x="2393518" y="867696"/>
          <a:ext cx="94117" cy="4728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CDB2C-0E06-448D-B36D-9B57F2C635D9}">
      <dsp:nvSpPr>
        <dsp:cNvPr id="0" name=""/>
        <dsp:cNvSpPr/>
      </dsp:nvSpPr>
      <dsp:spPr>
        <a:xfrm>
          <a:off x="2487635" y="1024926"/>
          <a:ext cx="1069893" cy="63125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20,0 </a:t>
          </a: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2506124" y="1043415"/>
        <a:ext cx="1032915" cy="594279"/>
      </dsp:txXfrm>
    </dsp:sp>
    <dsp:sp modelId="{548B0460-A818-476F-B30D-BB744E25DDE0}">
      <dsp:nvSpPr>
        <dsp:cNvPr id="0" name=""/>
        <dsp:cNvSpPr/>
      </dsp:nvSpPr>
      <dsp:spPr>
        <a:xfrm>
          <a:off x="3772176" y="366"/>
          <a:ext cx="1318446" cy="88633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2021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3798136" y="26326"/>
        <a:ext cx="1266526" cy="834413"/>
      </dsp:txXfrm>
    </dsp:sp>
    <dsp:sp modelId="{867D94C0-F2D4-4B9C-8E8D-AF3C42D8AE5F}">
      <dsp:nvSpPr>
        <dsp:cNvPr id="0" name=""/>
        <dsp:cNvSpPr/>
      </dsp:nvSpPr>
      <dsp:spPr>
        <a:xfrm>
          <a:off x="3904020" y="886699"/>
          <a:ext cx="93211" cy="4538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17077-E0C3-421B-BD48-B2D0ED3BCBE2}">
      <dsp:nvSpPr>
        <dsp:cNvPr id="0" name=""/>
        <dsp:cNvSpPr/>
      </dsp:nvSpPr>
      <dsp:spPr>
        <a:xfrm>
          <a:off x="3997231" y="1024926"/>
          <a:ext cx="1069893" cy="63125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20,0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4015720" y="1043415"/>
        <a:ext cx="1032915" cy="5942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0304D-712A-4806-AE48-CB1809625D3F}">
      <dsp:nvSpPr>
        <dsp:cNvPr id="0" name=""/>
        <dsp:cNvSpPr/>
      </dsp:nvSpPr>
      <dsp:spPr>
        <a:xfrm>
          <a:off x="438856" y="366"/>
          <a:ext cx="1477370" cy="91505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2019  год    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465657" y="27167"/>
        <a:ext cx="1423768" cy="861452"/>
      </dsp:txXfrm>
    </dsp:sp>
    <dsp:sp modelId="{305DCE77-3E22-485A-BC76-EAA785D994C1}">
      <dsp:nvSpPr>
        <dsp:cNvPr id="0" name=""/>
        <dsp:cNvSpPr/>
      </dsp:nvSpPr>
      <dsp:spPr>
        <a:xfrm>
          <a:off x="540873" y="915420"/>
          <a:ext cx="91440" cy="4251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36034-C0A5-4FF7-9AE6-7A3CCBFA81CF}">
      <dsp:nvSpPr>
        <dsp:cNvPr id="0" name=""/>
        <dsp:cNvSpPr/>
      </dsp:nvSpPr>
      <dsp:spPr>
        <a:xfrm>
          <a:off x="665690" y="1024926"/>
          <a:ext cx="1543708" cy="63125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241,3 </a:t>
          </a:r>
          <a:endParaRPr lang="ru-RU" sz="12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684179" y="1043415"/>
        <a:ext cx="1506730" cy="594279"/>
      </dsp:txXfrm>
    </dsp:sp>
    <dsp:sp modelId="{91723985-619B-452E-A26E-6BE0D8249EFD}">
      <dsp:nvSpPr>
        <dsp:cNvPr id="0" name=""/>
        <dsp:cNvSpPr/>
      </dsp:nvSpPr>
      <dsp:spPr>
        <a:xfrm>
          <a:off x="2261321" y="0"/>
          <a:ext cx="1321974" cy="86769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</a:t>
          </a: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год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286735" y="25414"/>
        <a:ext cx="1271146" cy="816868"/>
      </dsp:txXfrm>
    </dsp:sp>
    <dsp:sp modelId="{CF0FA6CF-6E5F-494E-8866-2F816D7BF9D1}">
      <dsp:nvSpPr>
        <dsp:cNvPr id="0" name=""/>
        <dsp:cNvSpPr/>
      </dsp:nvSpPr>
      <dsp:spPr>
        <a:xfrm>
          <a:off x="2393518" y="867696"/>
          <a:ext cx="94117" cy="4728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CDB2C-0E06-448D-B36D-9B57F2C635D9}">
      <dsp:nvSpPr>
        <dsp:cNvPr id="0" name=""/>
        <dsp:cNvSpPr/>
      </dsp:nvSpPr>
      <dsp:spPr>
        <a:xfrm>
          <a:off x="2487635" y="1024926"/>
          <a:ext cx="1069893" cy="63125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192,9 </a:t>
          </a: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2506124" y="1043415"/>
        <a:ext cx="1032915" cy="594279"/>
      </dsp:txXfrm>
    </dsp:sp>
    <dsp:sp modelId="{548B0460-A818-476F-B30D-BB744E25DDE0}">
      <dsp:nvSpPr>
        <dsp:cNvPr id="0" name=""/>
        <dsp:cNvSpPr/>
      </dsp:nvSpPr>
      <dsp:spPr>
        <a:xfrm>
          <a:off x="3772176" y="366"/>
          <a:ext cx="1318446" cy="88633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2021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3798136" y="26326"/>
        <a:ext cx="1266526" cy="834413"/>
      </dsp:txXfrm>
    </dsp:sp>
    <dsp:sp modelId="{867D94C0-F2D4-4B9C-8E8D-AF3C42D8AE5F}">
      <dsp:nvSpPr>
        <dsp:cNvPr id="0" name=""/>
        <dsp:cNvSpPr/>
      </dsp:nvSpPr>
      <dsp:spPr>
        <a:xfrm>
          <a:off x="3904020" y="886699"/>
          <a:ext cx="93211" cy="4538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17077-E0C3-421B-BD48-B2D0ED3BCBE2}">
      <dsp:nvSpPr>
        <dsp:cNvPr id="0" name=""/>
        <dsp:cNvSpPr/>
      </dsp:nvSpPr>
      <dsp:spPr>
        <a:xfrm>
          <a:off x="3997231" y="1024926"/>
          <a:ext cx="1069893" cy="63125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194,6 </a:t>
          </a: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4015720" y="1043415"/>
        <a:ext cx="1032915" cy="5942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0304D-712A-4806-AE48-CB1809625D3F}">
      <dsp:nvSpPr>
        <dsp:cNvPr id="0" name=""/>
        <dsp:cNvSpPr/>
      </dsp:nvSpPr>
      <dsp:spPr>
        <a:xfrm>
          <a:off x="438856" y="366"/>
          <a:ext cx="1477370" cy="91505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2019  </a:t>
          </a: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год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465657" y="27167"/>
        <a:ext cx="1423768" cy="861452"/>
      </dsp:txXfrm>
    </dsp:sp>
    <dsp:sp modelId="{305DCE77-3E22-485A-BC76-EAA785D994C1}">
      <dsp:nvSpPr>
        <dsp:cNvPr id="0" name=""/>
        <dsp:cNvSpPr/>
      </dsp:nvSpPr>
      <dsp:spPr>
        <a:xfrm>
          <a:off x="540873" y="915420"/>
          <a:ext cx="91440" cy="4251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36034-C0A5-4FF7-9AE6-7A3CCBFA81CF}">
      <dsp:nvSpPr>
        <dsp:cNvPr id="0" name=""/>
        <dsp:cNvSpPr/>
      </dsp:nvSpPr>
      <dsp:spPr>
        <a:xfrm>
          <a:off x="665690" y="1024926"/>
          <a:ext cx="1543708" cy="63125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2771,5 </a:t>
          </a:r>
          <a:endParaRPr lang="ru-RU" sz="12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684179" y="1043415"/>
        <a:ext cx="1506730" cy="594279"/>
      </dsp:txXfrm>
    </dsp:sp>
    <dsp:sp modelId="{91723985-619B-452E-A26E-6BE0D8249EFD}">
      <dsp:nvSpPr>
        <dsp:cNvPr id="0" name=""/>
        <dsp:cNvSpPr/>
      </dsp:nvSpPr>
      <dsp:spPr>
        <a:xfrm>
          <a:off x="2261321" y="0"/>
          <a:ext cx="1321974" cy="86769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</a:t>
          </a: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год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286735" y="25414"/>
        <a:ext cx="1271146" cy="816868"/>
      </dsp:txXfrm>
    </dsp:sp>
    <dsp:sp modelId="{CF0FA6CF-6E5F-494E-8866-2F816D7BF9D1}">
      <dsp:nvSpPr>
        <dsp:cNvPr id="0" name=""/>
        <dsp:cNvSpPr/>
      </dsp:nvSpPr>
      <dsp:spPr>
        <a:xfrm>
          <a:off x="2393518" y="867696"/>
          <a:ext cx="94117" cy="4728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CDB2C-0E06-448D-B36D-9B57F2C635D9}">
      <dsp:nvSpPr>
        <dsp:cNvPr id="0" name=""/>
        <dsp:cNvSpPr/>
      </dsp:nvSpPr>
      <dsp:spPr>
        <a:xfrm>
          <a:off x="2487635" y="1024926"/>
          <a:ext cx="1069893" cy="63125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2100,0 </a:t>
          </a: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2506124" y="1043415"/>
        <a:ext cx="1032915" cy="594279"/>
      </dsp:txXfrm>
    </dsp:sp>
    <dsp:sp modelId="{548B0460-A818-476F-B30D-BB744E25DDE0}">
      <dsp:nvSpPr>
        <dsp:cNvPr id="0" name=""/>
        <dsp:cNvSpPr/>
      </dsp:nvSpPr>
      <dsp:spPr>
        <a:xfrm>
          <a:off x="3772176" y="366"/>
          <a:ext cx="1318446" cy="88633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2021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3798136" y="26326"/>
        <a:ext cx="1266526" cy="834413"/>
      </dsp:txXfrm>
    </dsp:sp>
    <dsp:sp modelId="{867D94C0-F2D4-4B9C-8E8D-AF3C42D8AE5F}">
      <dsp:nvSpPr>
        <dsp:cNvPr id="0" name=""/>
        <dsp:cNvSpPr/>
      </dsp:nvSpPr>
      <dsp:spPr>
        <a:xfrm>
          <a:off x="3904020" y="886699"/>
          <a:ext cx="93211" cy="4538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17077-E0C3-421B-BD48-B2D0ED3BCBE2}">
      <dsp:nvSpPr>
        <dsp:cNvPr id="0" name=""/>
        <dsp:cNvSpPr/>
      </dsp:nvSpPr>
      <dsp:spPr>
        <a:xfrm>
          <a:off x="3997231" y="1024926"/>
          <a:ext cx="1069893" cy="63125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2100,0 </a:t>
          </a: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4015720" y="1043415"/>
        <a:ext cx="1032915" cy="5942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0304D-712A-4806-AE48-CB1809625D3F}">
      <dsp:nvSpPr>
        <dsp:cNvPr id="0" name=""/>
        <dsp:cNvSpPr/>
      </dsp:nvSpPr>
      <dsp:spPr>
        <a:xfrm>
          <a:off x="1051" y="34017"/>
          <a:ext cx="1749940" cy="62112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2019  год    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19243" y="52209"/>
        <a:ext cx="1713556" cy="584736"/>
      </dsp:txXfrm>
    </dsp:sp>
    <dsp:sp modelId="{305DCE77-3E22-485A-BC76-EAA785D994C1}">
      <dsp:nvSpPr>
        <dsp:cNvPr id="0" name=""/>
        <dsp:cNvSpPr/>
      </dsp:nvSpPr>
      <dsp:spPr>
        <a:xfrm>
          <a:off x="176045" y="655137"/>
          <a:ext cx="93689" cy="6271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36034-C0A5-4FF7-9AE6-7A3CCBFA81CF}">
      <dsp:nvSpPr>
        <dsp:cNvPr id="0" name=""/>
        <dsp:cNvSpPr/>
      </dsp:nvSpPr>
      <dsp:spPr>
        <a:xfrm>
          <a:off x="269734" y="908461"/>
          <a:ext cx="1828516" cy="74772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3749,0 </a:t>
          </a:r>
          <a:endParaRPr lang="ru-RU" sz="12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291634" y="930361"/>
        <a:ext cx="1784716" cy="703922"/>
      </dsp:txXfrm>
    </dsp:sp>
    <dsp:sp modelId="{91723985-619B-452E-A26E-6BE0D8249EFD}">
      <dsp:nvSpPr>
        <dsp:cNvPr id="0" name=""/>
        <dsp:cNvSpPr/>
      </dsp:nvSpPr>
      <dsp:spPr>
        <a:xfrm>
          <a:off x="2159752" y="16839"/>
          <a:ext cx="1565873" cy="48175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</a:t>
          </a: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год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173862" y="30949"/>
        <a:ext cx="1537653" cy="453531"/>
      </dsp:txXfrm>
    </dsp:sp>
    <dsp:sp modelId="{CF0FA6CF-6E5F-494E-8866-2F816D7BF9D1}">
      <dsp:nvSpPr>
        <dsp:cNvPr id="0" name=""/>
        <dsp:cNvSpPr/>
      </dsp:nvSpPr>
      <dsp:spPr>
        <a:xfrm>
          <a:off x="2316340" y="498590"/>
          <a:ext cx="111481" cy="7609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CDB2C-0E06-448D-B36D-9B57F2C635D9}">
      <dsp:nvSpPr>
        <dsp:cNvPr id="0" name=""/>
        <dsp:cNvSpPr/>
      </dsp:nvSpPr>
      <dsp:spPr>
        <a:xfrm>
          <a:off x="2427821" y="885650"/>
          <a:ext cx="1267284" cy="74772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3395,7 </a:t>
          </a: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2449721" y="907550"/>
        <a:ext cx="1223484" cy="703922"/>
      </dsp:txXfrm>
    </dsp:sp>
    <dsp:sp modelId="{548B0460-A818-476F-B30D-BB744E25DDE0}">
      <dsp:nvSpPr>
        <dsp:cNvPr id="0" name=""/>
        <dsp:cNvSpPr/>
      </dsp:nvSpPr>
      <dsp:spPr>
        <a:xfrm>
          <a:off x="3963941" y="34017"/>
          <a:ext cx="1561694" cy="71115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2021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3984770" y="54846"/>
        <a:ext cx="1520036" cy="669494"/>
      </dsp:txXfrm>
    </dsp:sp>
    <dsp:sp modelId="{867D94C0-F2D4-4B9C-8E8D-AF3C42D8AE5F}">
      <dsp:nvSpPr>
        <dsp:cNvPr id="0" name=""/>
        <dsp:cNvSpPr/>
      </dsp:nvSpPr>
      <dsp:spPr>
        <a:xfrm>
          <a:off x="4120110" y="745169"/>
          <a:ext cx="110408" cy="5371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17077-E0C3-421B-BD48-B2D0ED3BCBE2}">
      <dsp:nvSpPr>
        <dsp:cNvPr id="0" name=""/>
        <dsp:cNvSpPr/>
      </dsp:nvSpPr>
      <dsp:spPr>
        <a:xfrm>
          <a:off x="4230518" y="908461"/>
          <a:ext cx="1267284" cy="74772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2120,7 тыс</a:t>
          </a: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4252418" y="930361"/>
        <a:ext cx="1223484" cy="7039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0304D-712A-4806-AE48-CB1809625D3F}">
      <dsp:nvSpPr>
        <dsp:cNvPr id="0" name=""/>
        <dsp:cNvSpPr/>
      </dsp:nvSpPr>
      <dsp:spPr>
        <a:xfrm>
          <a:off x="438856" y="366"/>
          <a:ext cx="1477370" cy="91505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2019  год    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465657" y="27167"/>
        <a:ext cx="1423768" cy="861452"/>
      </dsp:txXfrm>
    </dsp:sp>
    <dsp:sp modelId="{305DCE77-3E22-485A-BC76-EAA785D994C1}">
      <dsp:nvSpPr>
        <dsp:cNvPr id="0" name=""/>
        <dsp:cNvSpPr/>
      </dsp:nvSpPr>
      <dsp:spPr>
        <a:xfrm>
          <a:off x="540873" y="915420"/>
          <a:ext cx="91440" cy="4251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36034-C0A5-4FF7-9AE6-7A3CCBFA81CF}">
      <dsp:nvSpPr>
        <dsp:cNvPr id="0" name=""/>
        <dsp:cNvSpPr/>
      </dsp:nvSpPr>
      <dsp:spPr>
        <a:xfrm>
          <a:off x="665690" y="1024926"/>
          <a:ext cx="1543708" cy="63125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400,0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684179" y="1043415"/>
        <a:ext cx="1506730" cy="594279"/>
      </dsp:txXfrm>
    </dsp:sp>
    <dsp:sp modelId="{91723985-619B-452E-A26E-6BE0D8249EFD}">
      <dsp:nvSpPr>
        <dsp:cNvPr id="0" name=""/>
        <dsp:cNvSpPr/>
      </dsp:nvSpPr>
      <dsp:spPr>
        <a:xfrm>
          <a:off x="2261321" y="0"/>
          <a:ext cx="1321974" cy="86769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год 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286735" y="25414"/>
        <a:ext cx="1271146" cy="816868"/>
      </dsp:txXfrm>
    </dsp:sp>
    <dsp:sp modelId="{CF0FA6CF-6E5F-494E-8866-2F816D7BF9D1}">
      <dsp:nvSpPr>
        <dsp:cNvPr id="0" name=""/>
        <dsp:cNvSpPr/>
      </dsp:nvSpPr>
      <dsp:spPr>
        <a:xfrm>
          <a:off x="2393518" y="867696"/>
          <a:ext cx="94117" cy="4728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CDB2C-0E06-448D-B36D-9B57F2C635D9}">
      <dsp:nvSpPr>
        <dsp:cNvPr id="0" name=""/>
        <dsp:cNvSpPr/>
      </dsp:nvSpPr>
      <dsp:spPr>
        <a:xfrm>
          <a:off x="2487635" y="1024926"/>
          <a:ext cx="1069893" cy="63125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400,0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2506124" y="1043415"/>
        <a:ext cx="1032915" cy="594279"/>
      </dsp:txXfrm>
    </dsp:sp>
    <dsp:sp modelId="{548B0460-A818-476F-B30D-BB744E25DDE0}">
      <dsp:nvSpPr>
        <dsp:cNvPr id="0" name=""/>
        <dsp:cNvSpPr/>
      </dsp:nvSpPr>
      <dsp:spPr>
        <a:xfrm>
          <a:off x="3772176" y="366"/>
          <a:ext cx="1318446" cy="88633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2021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3798136" y="26326"/>
        <a:ext cx="1266526" cy="834413"/>
      </dsp:txXfrm>
    </dsp:sp>
    <dsp:sp modelId="{867D94C0-F2D4-4B9C-8E8D-AF3C42D8AE5F}">
      <dsp:nvSpPr>
        <dsp:cNvPr id="0" name=""/>
        <dsp:cNvSpPr/>
      </dsp:nvSpPr>
      <dsp:spPr>
        <a:xfrm>
          <a:off x="3904020" y="886699"/>
          <a:ext cx="93211" cy="4538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17077-E0C3-421B-BD48-B2D0ED3BCBE2}">
      <dsp:nvSpPr>
        <dsp:cNvPr id="0" name=""/>
        <dsp:cNvSpPr/>
      </dsp:nvSpPr>
      <dsp:spPr>
        <a:xfrm>
          <a:off x="3997231" y="1024926"/>
          <a:ext cx="1069893" cy="63125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400,0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4015720" y="1043415"/>
        <a:ext cx="1032915" cy="5942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0304D-712A-4806-AE48-CB1809625D3F}">
      <dsp:nvSpPr>
        <dsp:cNvPr id="0" name=""/>
        <dsp:cNvSpPr/>
      </dsp:nvSpPr>
      <dsp:spPr>
        <a:xfrm>
          <a:off x="438856" y="366"/>
          <a:ext cx="1477370" cy="91505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2019  год    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465657" y="27167"/>
        <a:ext cx="1423768" cy="861452"/>
      </dsp:txXfrm>
    </dsp:sp>
    <dsp:sp modelId="{305DCE77-3E22-485A-BC76-EAA785D994C1}">
      <dsp:nvSpPr>
        <dsp:cNvPr id="0" name=""/>
        <dsp:cNvSpPr/>
      </dsp:nvSpPr>
      <dsp:spPr>
        <a:xfrm>
          <a:off x="540873" y="915420"/>
          <a:ext cx="91440" cy="4251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36034-C0A5-4FF7-9AE6-7A3CCBFA81CF}">
      <dsp:nvSpPr>
        <dsp:cNvPr id="0" name=""/>
        <dsp:cNvSpPr/>
      </dsp:nvSpPr>
      <dsp:spPr>
        <a:xfrm>
          <a:off x="665690" y="1024926"/>
          <a:ext cx="1543708" cy="63125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300,0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684179" y="1043415"/>
        <a:ext cx="1506730" cy="594279"/>
      </dsp:txXfrm>
    </dsp:sp>
    <dsp:sp modelId="{91723985-619B-452E-A26E-6BE0D8249EFD}">
      <dsp:nvSpPr>
        <dsp:cNvPr id="0" name=""/>
        <dsp:cNvSpPr/>
      </dsp:nvSpPr>
      <dsp:spPr>
        <a:xfrm>
          <a:off x="2261321" y="0"/>
          <a:ext cx="1321974" cy="86769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год 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286735" y="25414"/>
        <a:ext cx="1271146" cy="816868"/>
      </dsp:txXfrm>
    </dsp:sp>
    <dsp:sp modelId="{CF0FA6CF-6E5F-494E-8866-2F816D7BF9D1}">
      <dsp:nvSpPr>
        <dsp:cNvPr id="0" name=""/>
        <dsp:cNvSpPr/>
      </dsp:nvSpPr>
      <dsp:spPr>
        <a:xfrm>
          <a:off x="2393518" y="867696"/>
          <a:ext cx="94117" cy="4728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CDB2C-0E06-448D-B36D-9B57F2C635D9}">
      <dsp:nvSpPr>
        <dsp:cNvPr id="0" name=""/>
        <dsp:cNvSpPr/>
      </dsp:nvSpPr>
      <dsp:spPr>
        <a:xfrm>
          <a:off x="2487635" y="1024926"/>
          <a:ext cx="1069893" cy="63125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300,0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2506124" y="1043415"/>
        <a:ext cx="1032915" cy="594279"/>
      </dsp:txXfrm>
    </dsp:sp>
    <dsp:sp modelId="{548B0460-A818-476F-B30D-BB744E25DDE0}">
      <dsp:nvSpPr>
        <dsp:cNvPr id="0" name=""/>
        <dsp:cNvSpPr/>
      </dsp:nvSpPr>
      <dsp:spPr>
        <a:xfrm>
          <a:off x="3772176" y="366"/>
          <a:ext cx="1318446" cy="88633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2021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3798136" y="26326"/>
        <a:ext cx="1266526" cy="834413"/>
      </dsp:txXfrm>
    </dsp:sp>
    <dsp:sp modelId="{867D94C0-F2D4-4B9C-8E8D-AF3C42D8AE5F}">
      <dsp:nvSpPr>
        <dsp:cNvPr id="0" name=""/>
        <dsp:cNvSpPr/>
      </dsp:nvSpPr>
      <dsp:spPr>
        <a:xfrm>
          <a:off x="3904020" y="886699"/>
          <a:ext cx="93211" cy="4538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17077-E0C3-421B-BD48-B2D0ED3BCBE2}">
      <dsp:nvSpPr>
        <dsp:cNvPr id="0" name=""/>
        <dsp:cNvSpPr/>
      </dsp:nvSpPr>
      <dsp:spPr>
        <a:xfrm>
          <a:off x="3997231" y="1024926"/>
          <a:ext cx="1069893" cy="63125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300,0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4015720" y="1043415"/>
        <a:ext cx="1032915" cy="5942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0304D-712A-4806-AE48-CB1809625D3F}">
      <dsp:nvSpPr>
        <dsp:cNvPr id="0" name=""/>
        <dsp:cNvSpPr/>
      </dsp:nvSpPr>
      <dsp:spPr>
        <a:xfrm>
          <a:off x="438856" y="366"/>
          <a:ext cx="1477370" cy="91505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2019  </a:t>
          </a: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год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465657" y="27167"/>
        <a:ext cx="1423768" cy="861452"/>
      </dsp:txXfrm>
    </dsp:sp>
    <dsp:sp modelId="{305DCE77-3E22-485A-BC76-EAA785D994C1}">
      <dsp:nvSpPr>
        <dsp:cNvPr id="0" name=""/>
        <dsp:cNvSpPr/>
      </dsp:nvSpPr>
      <dsp:spPr>
        <a:xfrm>
          <a:off x="540873" y="915420"/>
          <a:ext cx="91440" cy="4251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36034-C0A5-4FF7-9AE6-7A3CCBFA81CF}">
      <dsp:nvSpPr>
        <dsp:cNvPr id="0" name=""/>
        <dsp:cNvSpPr/>
      </dsp:nvSpPr>
      <dsp:spPr>
        <a:xfrm>
          <a:off x="665690" y="1024926"/>
          <a:ext cx="1543708" cy="63125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49,2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684179" y="1043415"/>
        <a:ext cx="1506730" cy="594279"/>
      </dsp:txXfrm>
    </dsp:sp>
    <dsp:sp modelId="{91723985-619B-452E-A26E-6BE0D8249EFD}">
      <dsp:nvSpPr>
        <dsp:cNvPr id="0" name=""/>
        <dsp:cNvSpPr/>
      </dsp:nvSpPr>
      <dsp:spPr>
        <a:xfrm>
          <a:off x="2261321" y="0"/>
          <a:ext cx="1321974" cy="86769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</a:t>
          </a: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год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286735" y="25414"/>
        <a:ext cx="1271146" cy="816868"/>
      </dsp:txXfrm>
    </dsp:sp>
    <dsp:sp modelId="{CF0FA6CF-6E5F-494E-8866-2F816D7BF9D1}">
      <dsp:nvSpPr>
        <dsp:cNvPr id="0" name=""/>
        <dsp:cNvSpPr/>
      </dsp:nvSpPr>
      <dsp:spPr>
        <a:xfrm>
          <a:off x="2393518" y="867696"/>
          <a:ext cx="94117" cy="4728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CDB2C-0E06-448D-B36D-9B57F2C635D9}">
      <dsp:nvSpPr>
        <dsp:cNvPr id="0" name=""/>
        <dsp:cNvSpPr/>
      </dsp:nvSpPr>
      <dsp:spPr>
        <a:xfrm>
          <a:off x="2487635" y="1024926"/>
          <a:ext cx="1069893" cy="63125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49,2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2506124" y="1043415"/>
        <a:ext cx="1032915" cy="594279"/>
      </dsp:txXfrm>
    </dsp:sp>
    <dsp:sp modelId="{548B0460-A818-476F-B30D-BB744E25DDE0}">
      <dsp:nvSpPr>
        <dsp:cNvPr id="0" name=""/>
        <dsp:cNvSpPr/>
      </dsp:nvSpPr>
      <dsp:spPr>
        <a:xfrm>
          <a:off x="3772176" y="366"/>
          <a:ext cx="1318446" cy="88633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2021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3798136" y="26326"/>
        <a:ext cx="1266526" cy="834413"/>
      </dsp:txXfrm>
    </dsp:sp>
    <dsp:sp modelId="{867D94C0-F2D4-4B9C-8E8D-AF3C42D8AE5F}">
      <dsp:nvSpPr>
        <dsp:cNvPr id="0" name=""/>
        <dsp:cNvSpPr/>
      </dsp:nvSpPr>
      <dsp:spPr>
        <a:xfrm>
          <a:off x="3904020" y="886699"/>
          <a:ext cx="93211" cy="4538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17077-E0C3-421B-BD48-B2D0ED3BCBE2}">
      <dsp:nvSpPr>
        <dsp:cNvPr id="0" name=""/>
        <dsp:cNvSpPr/>
      </dsp:nvSpPr>
      <dsp:spPr>
        <a:xfrm>
          <a:off x="3997231" y="1024926"/>
          <a:ext cx="1069893" cy="63125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49,2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4015720" y="1043415"/>
        <a:ext cx="1032915" cy="5942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B0460-A818-476F-B30D-BB744E25DDE0}">
      <dsp:nvSpPr>
        <dsp:cNvPr id="0" name=""/>
        <dsp:cNvSpPr/>
      </dsp:nvSpPr>
      <dsp:spPr>
        <a:xfrm>
          <a:off x="421987" y="443"/>
          <a:ext cx="1332755" cy="89595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2019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448229" y="26685"/>
        <a:ext cx="1280271" cy="843468"/>
      </dsp:txXfrm>
    </dsp:sp>
    <dsp:sp modelId="{867D94C0-F2D4-4B9C-8E8D-AF3C42D8AE5F}">
      <dsp:nvSpPr>
        <dsp:cNvPr id="0" name=""/>
        <dsp:cNvSpPr/>
      </dsp:nvSpPr>
      <dsp:spPr>
        <a:xfrm>
          <a:off x="555263" y="896395"/>
          <a:ext cx="94222" cy="4407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17077-E0C3-421B-BD48-B2D0ED3BCBE2}">
      <dsp:nvSpPr>
        <dsp:cNvPr id="0" name=""/>
        <dsp:cNvSpPr/>
      </dsp:nvSpPr>
      <dsp:spPr>
        <a:xfrm>
          <a:off x="649486" y="1018075"/>
          <a:ext cx="1081504" cy="63810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457,4</a:t>
          </a:r>
          <a:endParaRPr lang="ru-RU" sz="12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668176" y="1036765"/>
        <a:ext cx="1044124" cy="600728"/>
      </dsp:txXfrm>
    </dsp:sp>
    <dsp:sp modelId="{75123F70-AB38-4BD5-856D-478DCE51BB5E}">
      <dsp:nvSpPr>
        <dsp:cNvPr id="0" name=""/>
        <dsp:cNvSpPr/>
      </dsp:nvSpPr>
      <dsp:spPr>
        <a:xfrm>
          <a:off x="1975390" y="443"/>
          <a:ext cx="1469300" cy="8501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000290" y="25343"/>
        <a:ext cx="1419500" cy="800363"/>
      </dsp:txXfrm>
    </dsp:sp>
    <dsp:sp modelId="{EBFD3AE2-906C-4A77-9486-9D83084D8F33}">
      <dsp:nvSpPr>
        <dsp:cNvPr id="0" name=""/>
        <dsp:cNvSpPr/>
      </dsp:nvSpPr>
      <dsp:spPr>
        <a:xfrm>
          <a:off x="2076600" y="850606"/>
          <a:ext cx="91440" cy="4865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737"/>
              </a:lnTo>
              <a:lnTo>
                <a:pt x="98237" y="459737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7ED4E-B637-41BF-BDBF-ED61D8D2F998}">
      <dsp:nvSpPr>
        <dsp:cNvPr id="0" name=""/>
        <dsp:cNvSpPr/>
      </dsp:nvSpPr>
      <dsp:spPr>
        <a:xfrm>
          <a:off x="2197909" y="1018075"/>
          <a:ext cx="1081504" cy="63810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410,1</a:t>
          </a:r>
          <a:endParaRPr lang="ru-RU" sz="12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2216599" y="1036765"/>
        <a:ext cx="1044124" cy="600728"/>
      </dsp:txXfrm>
    </dsp:sp>
    <dsp:sp modelId="{DC864CB8-8D3B-4466-B662-A684597065B6}">
      <dsp:nvSpPr>
        <dsp:cNvPr id="0" name=""/>
        <dsp:cNvSpPr/>
      </dsp:nvSpPr>
      <dsp:spPr>
        <a:xfrm>
          <a:off x="3665339" y="443"/>
          <a:ext cx="1457288" cy="90686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2021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3691900" y="27004"/>
        <a:ext cx="1404166" cy="853743"/>
      </dsp:txXfrm>
    </dsp:sp>
    <dsp:sp modelId="{3B2A3BCB-DAD0-4084-B3EE-2DD1B95E134D}">
      <dsp:nvSpPr>
        <dsp:cNvPr id="0" name=""/>
        <dsp:cNvSpPr/>
      </dsp:nvSpPr>
      <dsp:spPr>
        <a:xfrm>
          <a:off x="3765348" y="907308"/>
          <a:ext cx="91440" cy="4298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317"/>
              </a:lnTo>
              <a:lnTo>
                <a:pt x="110913" y="420317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19C9F-5B9A-4E74-B54E-220C40D3B86C}">
      <dsp:nvSpPr>
        <dsp:cNvPr id="0" name=""/>
        <dsp:cNvSpPr/>
      </dsp:nvSpPr>
      <dsp:spPr>
        <a:xfrm>
          <a:off x="3851733" y="1018075"/>
          <a:ext cx="1081504" cy="63810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609,9</a:t>
          </a:r>
          <a:endParaRPr lang="ru-RU" sz="12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 тыс..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3870423" y="1036765"/>
        <a:ext cx="1044124" cy="600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EEF76-6DCF-43A4-A603-C58AA6B2B1F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FBC9A-372E-4A77-B979-F1E8B37EDC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16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FBC9A-372E-4A77-B979-F1E8B37EDCF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807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9623BF-813F-4F3A-92D5-1135B149CA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CA6D0-8FA4-460B-A1CF-5EAA29CDAA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84E18C-7F10-4A21-966E-D533285D64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EA564-BB26-4779-9CBA-5266EFA986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3786C-00B9-49C9-89A6-4ED9369DB1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8D3BE-B5B3-43F9-B118-2A01BEE368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241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454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344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044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531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626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416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01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A8DF6-BD5D-447E-AFF7-C774360E0B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A512B-B5A4-43D5-B8FD-1938AA4381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73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174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062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9623BF-813F-4F3A-92D5-1135B149CA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CA6D0-8FA4-460B-A1CF-5EAA29CDAA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4288084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A8DF6-BD5D-447E-AFF7-C774360E0B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A512B-B5A4-43D5-B8FD-1938AA4381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6035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9A7E9-EAFB-494C-AE6D-40A6378620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41C4C7F2-B47B-4CDF-9B93-50FE85A80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33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320D5B-5D69-48DD-96C2-4162F5A6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607FD-F315-4CEB-9A67-F2713AEA34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799938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C1CBE1-7B15-45E5-AE30-E6FD23CC9F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A9D18-9E60-40ED-9A72-AF334BB48B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07856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7889D6-71E6-4DFA-B670-7B93A02C09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8069B-0A54-4A25-9748-0EA1AD603C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34688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211526-7D2B-488F-9A96-4EC930146A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F5D76-AE4F-4E19-9E8E-A03503C314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65936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9A7E9-EAFB-494C-AE6D-40A6378620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41C4C7F2-B47B-4CDF-9B93-50FE85A80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1115BD-1AC3-4B42-8EDC-301FED29F1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DC576-2241-436E-A1AA-6913B4CF0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65676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CA259-DBD4-483D-9D25-2A32ADCEDC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D5EB8-7C13-4B35-9ECD-B481E8BACB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4243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84E18C-7F10-4A21-966E-D533285D64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EA564-BB26-4779-9CBA-5266EFA986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29549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3786C-00B9-49C9-89A6-4ED9369DB1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8D3BE-B5B3-43F9-B118-2A01BEE368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8119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320D5B-5D69-48DD-96C2-4162F5A6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607FD-F315-4CEB-9A67-F2713AEA34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C1CBE1-7B15-45E5-AE30-E6FD23CC9F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A9D18-9E60-40ED-9A72-AF334BB48B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7889D6-71E6-4DFA-B670-7B93A02C09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8069B-0A54-4A25-9748-0EA1AD603C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211526-7D2B-488F-9A96-4EC930146A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F5D76-AE4F-4E19-9E8E-A03503C314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1115BD-1AC3-4B42-8EDC-301FED29F1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DC576-2241-436E-A1AA-6913B4CF0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CA259-DBD4-483D-9D25-2A32ADCEDC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D5EB8-7C13-4B35-9ECD-B481E8BACB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9B2720E-2F3E-4DB0-9343-B1AA6A3D5A29}" type="datetimeFigureOut">
              <a:rPr lang="ru-RU" smtClean="0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4F575DB-7381-4935-918D-D13F1845B3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strips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5C9C3-DD40-498E-974B-2B7542099373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30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9B2720E-2F3E-4DB0-9343-B1AA6A3D5A29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27.12.2018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4F575DB-7381-4935-918D-D13F1845B36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89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>
    <p:strips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91264" cy="3456384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smtClean="0"/>
              <a:t>Бюджет </a:t>
            </a:r>
            <a:r>
              <a:rPr lang="ru-RU" dirty="0"/>
              <a:t>Тацинского сельского поселения на </a:t>
            </a:r>
            <a:r>
              <a:rPr lang="ru-RU" dirty="0" smtClean="0"/>
              <a:t>2019 </a:t>
            </a:r>
            <a:r>
              <a:rPr lang="ru-RU" dirty="0"/>
              <a:t>год и плановый период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2020 </a:t>
            </a:r>
            <a:r>
              <a:rPr lang="ru-RU" dirty="0"/>
              <a:t>и </a:t>
            </a:r>
            <a:r>
              <a:rPr lang="ru-RU" dirty="0" smtClean="0"/>
              <a:t>2021 </a:t>
            </a:r>
            <a:r>
              <a:rPr lang="ru-RU" dirty="0"/>
              <a:t>годы</a:t>
            </a:r>
          </a:p>
        </p:txBody>
      </p:sp>
      <p:pic>
        <p:nvPicPr>
          <p:cNvPr id="1026" name="Picture 2" descr="C:\Users\User\Desktop\Документы\НПА\ФЛАГИ ГЕРБЫ\ГЕРБ ТСП прзрач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151216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05876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и неналоговые доходы бюджета </a:t>
            </a:r>
            <a:br>
              <a:rPr lang="ru-RU" sz="31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2019-2021 </a:t>
            </a:r>
            <a:r>
              <a:rPr lang="ru-RU" sz="310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</a:t>
            </a:r>
            <a:r>
              <a:rPr lang="ru-RU" sz="2500" i="1" kern="0" dirty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srgbClr val="FFFF00"/>
                </a:solidFill>
                <a:effectLst/>
                <a:cs typeface="Times New Roman" pitchFamily="18" charset="0"/>
              </a:rPr>
              <a:t/>
            </a:r>
            <a:br>
              <a:rPr lang="ru-RU" sz="2500" i="1" kern="0" dirty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srgbClr val="FFFF00"/>
                </a:solidFill>
                <a:effectLst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373092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2288055"/>
      </p:ext>
    </p:extLst>
  </p:cSld>
  <p:clrMapOvr>
    <a:masterClrMapping/>
  </p:clrMapOvr>
  <p:transition>
    <p:strip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/>
              <a:t>СТРУКТУРА НАЛОГОВЫХ И НЕНАЛОГОВЫХ ДОХОДОВ </a:t>
            </a:r>
            <a:br>
              <a:rPr lang="ru-RU" sz="2700" dirty="0"/>
            </a:br>
            <a:r>
              <a:rPr lang="ru-RU" sz="2700" dirty="0" smtClean="0"/>
              <a:t>БЮДЖЕТА </a:t>
            </a:r>
            <a:r>
              <a:rPr lang="ru-RU" sz="2700" dirty="0"/>
              <a:t>В </a:t>
            </a:r>
            <a:r>
              <a:rPr lang="ru-RU" sz="2700" dirty="0" smtClean="0"/>
              <a:t>2019 </a:t>
            </a:r>
            <a:r>
              <a:rPr lang="ru-RU" sz="2700" dirty="0"/>
              <a:t>ГОДУ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200960"/>
              </p:ext>
            </p:extLst>
          </p:nvPr>
        </p:nvGraphicFramePr>
        <p:xfrm>
          <a:off x="395536" y="1268761"/>
          <a:ext cx="829126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509053"/>
      </p:ext>
    </p:extLst>
  </p:cSld>
  <p:clrMapOvr>
    <a:masterClrMapping/>
  </p:clrMapOvr>
  <p:transition>
    <p:strip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FF00"/>
                </a:solidFill>
              </a:rPr>
              <a:t>Структура расходов по разделам бюджетной классификации (</a:t>
            </a:r>
            <a:r>
              <a:rPr lang="ru-RU" sz="3200" dirty="0" err="1" smtClean="0">
                <a:solidFill>
                  <a:srgbClr val="FFFF00"/>
                </a:solidFill>
              </a:rPr>
              <a:t>тыс.руб</a:t>
            </a:r>
            <a:r>
              <a:rPr lang="ru-RU" sz="3200" dirty="0" smtClean="0">
                <a:solidFill>
                  <a:srgbClr val="FFFF00"/>
                </a:solidFill>
              </a:rPr>
              <a:t>.)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349656"/>
              </p:ext>
            </p:extLst>
          </p:nvPr>
        </p:nvGraphicFramePr>
        <p:xfrm>
          <a:off x="107504" y="1412776"/>
          <a:ext cx="8856984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4850"/>
      </p:ext>
    </p:extLst>
  </p:cSld>
  <p:clrMapOvr>
    <a:masterClrMapping/>
  </p:clrMapOvr>
  <p:transition>
    <p:strip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dirty="0">
                <a:solidFill>
                  <a:srgbClr val="FFFF00"/>
                </a:solidFill>
              </a:rPr>
              <a:t>Структура расходов по разделам бюджетной классификации </a:t>
            </a:r>
            <a:r>
              <a:rPr lang="ru-RU" sz="2900" dirty="0" smtClean="0">
                <a:solidFill>
                  <a:srgbClr val="FFFF00"/>
                </a:solidFill>
              </a:rPr>
              <a:t>2019 </a:t>
            </a:r>
            <a:r>
              <a:rPr lang="ru-RU" sz="2900" dirty="0">
                <a:solidFill>
                  <a:srgbClr val="FFFF00"/>
                </a:solidFill>
              </a:rPr>
              <a:t>год (%)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138235"/>
              </p:ext>
            </p:extLst>
          </p:nvPr>
        </p:nvGraphicFramePr>
        <p:xfrm>
          <a:off x="457200" y="1600200"/>
          <a:ext cx="8229600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0813382"/>
      </p:ext>
    </p:extLst>
  </p:cSld>
  <p:clrMapOvr>
    <a:masterClrMapping/>
  </p:clrMapOvr>
  <p:transition>
    <p:strip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dirty="0">
                <a:solidFill>
                  <a:srgbClr val="FFFF00"/>
                </a:solidFill>
              </a:rPr>
              <a:t>Структура </a:t>
            </a:r>
            <a:r>
              <a:rPr lang="ru-RU" sz="2900" dirty="0" smtClean="0">
                <a:solidFill>
                  <a:srgbClr val="FFFF00"/>
                </a:solidFill>
              </a:rPr>
              <a:t>муниципальных программ Тацинского поселения на 2019 год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009711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653407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Муниципальная программа Тацинского сельского поселения «Обеспечение общественного порядка и противодействие преступности»</a:t>
            </a:r>
          </a:p>
        </p:txBody>
      </p:sp>
      <p:sp>
        <p:nvSpPr>
          <p:cNvPr id="5" name="Текст 28"/>
          <p:cNvSpPr txBox="1">
            <a:spLocks/>
          </p:cNvSpPr>
          <p:nvPr/>
        </p:nvSpPr>
        <p:spPr bwMode="auto">
          <a:xfrm>
            <a:off x="395536" y="1412776"/>
            <a:ext cx="3038872" cy="504056"/>
          </a:xfrm>
          <a:prstGeom prst="rect">
            <a:avLst/>
          </a:prstGeom>
          <a:solidFill>
            <a:srgbClr val="C0504D">
              <a:satMod val="150000"/>
              <a:alpha val="25000"/>
            </a:srgbClr>
          </a:solidFill>
          <a:ln w="12700">
            <a:solidFill>
              <a:srgbClr val="C0504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4572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600" b="1" kern="120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95000"/>
                  </a:sys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Основные цели программы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95000"/>
                </a:sys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graphicFrame>
        <p:nvGraphicFramePr>
          <p:cNvPr id="6" name="Содержимое 3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280763510"/>
              </p:ext>
            </p:extLst>
          </p:nvPr>
        </p:nvGraphicFramePr>
        <p:xfrm>
          <a:off x="3491880" y="1484784"/>
          <a:ext cx="554461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635896" y="3485568"/>
            <a:ext cx="5184576" cy="486000"/>
          </a:xfrm>
          <a:prstGeom prst="roundRect">
            <a:avLst/>
          </a:prstGeom>
          <a:gradFill rotWithShape="1">
            <a:gsLst>
              <a:gs pos="0">
                <a:srgbClr val="4F81BD">
                  <a:tint val="1000"/>
                  <a:satMod val="255000"/>
                </a:srgbClr>
              </a:gs>
              <a:gs pos="55000">
                <a:srgbClr val="4F81BD">
                  <a:tint val="12000"/>
                  <a:satMod val="255000"/>
                </a:srgbClr>
              </a:gs>
              <a:gs pos="100000">
                <a:srgbClr val="4F81B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F81B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Средства местного бюджета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371604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084168" y="319978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7164288" y="3246512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8189044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004048" y="3225428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384811"/>
              </p:ext>
            </p:extLst>
          </p:nvPr>
        </p:nvGraphicFramePr>
        <p:xfrm>
          <a:off x="107504" y="4293096"/>
          <a:ext cx="8856984" cy="2413585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tblPr>
              <a:tblGrid>
                <a:gridCol w="3838028"/>
                <a:gridCol w="1418825"/>
                <a:gridCol w="1285761"/>
                <a:gridCol w="1178001"/>
                <a:gridCol w="1136369"/>
              </a:tblGrid>
              <a:tr h="29328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Основные целевые показатели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2019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2020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2021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62368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Количество проведенных рейдов по обеспечению общественной безопасности при массовых гуляниях%</a:t>
                      </a:r>
                      <a:endParaRPr kumimoji="0" lang="ru-RU" sz="105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066" marR="35066" marT="57689" marB="57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</a:tr>
              <a:tr h="69105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Количество граждан, охваченных мероприятиями, направленными на повышение уровня правового, культурного, нравственного, спортивного и военно-патриотического воспитания, повышение уровня межнациональной терпимости%</a:t>
                      </a:r>
                      <a:endParaRPr lang="ru-RU" sz="105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6127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Количество мероприятий, направленных на выявление и уничтожение дикорастущей конопли%</a:t>
                      </a:r>
                      <a:endParaRPr lang="ru-RU" sz="105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Содержимое 31"/>
          <p:cNvSpPr>
            <a:spLocks noGrp="1"/>
          </p:cNvSpPr>
          <p:nvPr>
            <p:ph sz="quarter" idx="4294967295"/>
          </p:nvPr>
        </p:nvSpPr>
        <p:spPr>
          <a:xfrm>
            <a:off x="140032" y="2043708"/>
            <a:ext cx="3321488" cy="2160240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0" rIns="36000">
            <a:noAutofit/>
          </a:bodyPr>
          <a:lstStyle/>
          <a:p>
            <a:pPr marL="137160" indent="0" algn="just">
              <a:spcAft>
                <a:spcPts val="0"/>
              </a:spcAft>
              <a:buNone/>
            </a:pPr>
            <a:r>
              <a:rPr lang="ru-RU" sz="1800" dirty="0">
                <a:ea typeface="Times New Roman"/>
              </a:rPr>
              <a:t>повышение качества и результативности реализуемых мер по охране общественного порядка, снижение уровня преступности, противодействию терроризму и экстремизму.</a:t>
            </a:r>
            <a:endParaRPr kumimoji="0" lang="ru-RU" sz="18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24707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Муниципальная программа Тацинского сельского поселения «Защита населения и территории от чрезвычайных ситуаций, обеспечение пожарной безопасности и безопасности на водных объектах»</a:t>
            </a:r>
          </a:p>
        </p:txBody>
      </p:sp>
      <p:sp>
        <p:nvSpPr>
          <p:cNvPr id="4" name="Текст 28"/>
          <p:cNvSpPr txBox="1">
            <a:spLocks/>
          </p:cNvSpPr>
          <p:nvPr/>
        </p:nvSpPr>
        <p:spPr bwMode="auto">
          <a:xfrm>
            <a:off x="395536" y="1412776"/>
            <a:ext cx="3038872" cy="504056"/>
          </a:xfrm>
          <a:prstGeom prst="rect">
            <a:avLst/>
          </a:prstGeom>
          <a:solidFill>
            <a:srgbClr val="C0504D">
              <a:satMod val="150000"/>
              <a:alpha val="25000"/>
            </a:srgbClr>
          </a:solidFill>
          <a:ln w="12700">
            <a:solidFill>
              <a:srgbClr val="C0504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4572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600" b="1" kern="120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95000"/>
                  </a:sys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Основные цели программы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95000"/>
                </a:sys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Содержимое 31"/>
          <p:cNvSpPr>
            <a:spLocks noGrp="1"/>
          </p:cNvSpPr>
          <p:nvPr>
            <p:ph sz="quarter" idx="4294967295"/>
          </p:nvPr>
        </p:nvSpPr>
        <p:spPr>
          <a:xfrm>
            <a:off x="140032" y="2043708"/>
            <a:ext cx="3321488" cy="2160240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0" rIns="36000">
            <a:noAutofit/>
          </a:bodyPr>
          <a:lstStyle/>
          <a:p>
            <a:pPr marL="137160" indent="0" algn="just">
              <a:spcAft>
                <a:spcPts val="0"/>
              </a:spcAft>
              <a:buNone/>
            </a:pPr>
            <a:r>
              <a:rPr lang="ru-RU" sz="1600" dirty="0" smtClean="0">
                <a:ea typeface="Times New Roman"/>
              </a:rPr>
              <a:t>Минимизация </a:t>
            </a:r>
            <a:r>
              <a:rPr lang="ru-RU" sz="1600" dirty="0">
                <a:ea typeface="Times New Roman"/>
              </a:rPr>
              <a:t>социального и экономического ущерба, наносимого населению, экономике и природной среде от чрезвычайных ситуаций природного и техногенного характера, пожаров и происшествий на водных объектах</a:t>
            </a:r>
            <a:endParaRPr kumimoji="0" lang="ru-RU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609053"/>
              </p:ext>
            </p:extLst>
          </p:nvPr>
        </p:nvGraphicFramePr>
        <p:xfrm>
          <a:off x="107504" y="4293096"/>
          <a:ext cx="8856984" cy="2293635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tblPr>
              <a:tblGrid>
                <a:gridCol w="3838028"/>
                <a:gridCol w="1418825"/>
                <a:gridCol w="1285761"/>
                <a:gridCol w="1178001"/>
                <a:gridCol w="1136369"/>
              </a:tblGrid>
              <a:tr h="29328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Основные целевые показатели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2019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2020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2021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2022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6236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Количество выездов пожарных и спасательных подразделений на пожары, чрезвычайные ситуации и происшествия, %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</a:tr>
              <a:tr h="691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Количество спасенных людей, и которым оказана помощь при пожарах, чрезвычайных ситуациях и происшествиях,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612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Охват населения оповещаемого региональной системой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оповещения,%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Содержимое 3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896363473"/>
              </p:ext>
            </p:extLst>
          </p:nvPr>
        </p:nvGraphicFramePr>
        <p:xfrm>
          <a:off x="3491880" y="1484784"/>
          <a:ext cx="554461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Стрелка вниз 13"/>
          <p:cNvSpPr/>
          <p:nvPr/>
        </p:nvSpPr>
        <p:spPr>
          <a:xfrm>
            <a:off x="371604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901704" y="3212728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6084168" y="3212728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709228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8244408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635896" y="3485568"/>
            <a:ext cx="5184576" cy="486000"/>
          </a:xfrm>
          <a:prstGeom prst="roundRect">
            <a:avLst/>
          </a:prstGeom>
          <a:gradFill rotWithShape="1">
            <a:gsLst>
              <a:gs pos="0">
                <a:srgbClr val="4F81BD">
                  <a:tint val="1000"/>
                  <a:satMod val="255000"/>
                </a:srgbClr>
              </a:gs>
              <a:gs pos="55000">
                <a:srgbClr val="4F81BD">
                  <a:tint val="12000"/>
                  <a:satMod val="255000"/>
                </a:srgbClr>
              </a:gs>
              <a:gs pos="100000">
                <a:srgbClr val="4F81B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F81B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Средства местного бюджета</a:t>
            </a: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endParaRPr kumimoji="0" lang="ru-RU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726917"/>
      </p:ext>
    </p:extLst>
  </p:cSld>
  <p:clrMapOvr>
    <a:masterClrMapping/>
  </p:clrMapOvr>
  <p:transition>
    <p:strip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Основные задачи муниципальной программы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52736"/>
            <a:ext cx="7416824" cy="1080120"/>
          </a:xfrm>
          <a:prstGeom prst="rect">
            <a:avLst/>
          </a:prstGeom>
          <a:solidFill>
            <a:srgbClr val="66FFCC"/>
          </a:solidFill>
          <a:ln w="9525" cap="flat" cmpd="sng" algn="ctr">
            <a:solidFill>
              <a:srgbClr val="4BACC6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b="1" kern="0" dirty="0">
                <a:solidFill>
                  <a:sysClr val="windowText" lastClr="000000"/>
                </a:solidFill>
                <a:latin typeface="Georgia"/>
              </a:rPr>
              <a:t> обеспечение эффективного предупреждения, деятельности  и ликвидации чрезвычайных </a:t>
            </a:r>
            <a:r>
              <a:rPr lang="ru-RU" sz="1400" b="1" kern="0" dirty="0" smtClean="0">
                <a:solidFill>
                  <a:sysClr val="windowText" lastClr="000000"/>
                </a:solidFill>
                <a:latin typeface="Georgia"/>
              </a:rPr>
              <a:t>ситуаций </a:t>
            </a:r>
            <a:r>
              <a:rPr lang="ru-RU" sz="1400" b="1" kern="0" dirty="0">
                <a:solidFill>
                  <a:sysClr val="windowText" lastClr="000000"/>
                </a:solidFill>
                <a:latin typeface="Georgia"/>
              </a:rPr>
              <a:t>природного и техногенного характера, пожаров, происшествий на водных объектах, а также ликвидации последствий </a:t>
            </a:r>
            <a:r>
              <a:rPr lang="ru-RU" sz="1400" b="1" kern="0" dirty="0" smtClean="0">
                <a:solidFill>
                  <a:sysClr val="windowText" lastClr="000000"/>
                </a:solidFill>
                <a:latin typeface="Georgia"/>
              </a:rPr>
              <a:t>террористических </a:t>
            </a:r>
            <a:r>
              <a:rPr lang="ru-RU" sz="1400" b="1" kern="0" dirty="0">
                <a:solidFill>
                  <a:sysClr val="windowText" lastClr="000000"/>
                </a:solidFill>
                <a:latin typeface="Georgia"/>
              </a:rPr>
              <a:t>акций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492896"/>
            <a:ext cx="7344816" cy="1008111"/>
          </a:xfrm>
          <a:prstGeom prst="rect">
            <a:avLst/>
          </a:prstGeom>
          <a:solidFill>
            <a:srgbClr val="66FFCC"/>
          </a:solidFill>
          <a:ln w="9525" cap="flat" cmpd="sng" algn="ctr">
            <a:solidFill>
              <a:srgbClr val="4BACC6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b="1" dirty="0">
                <a:solidFill>
                  <a:schemeClr val="bg1"/>
                </a:solidFill>
                <a:latin typeface="+mj-lt"/>
                <a:ea typeface="Times New Roman"/>
              </a:rPr>
              <a:t>обеспечение и поддержание высокой готовности сил и средств систем гражданской обороны, защиты населения и территорий от чрезвычайных ситуаций природного и техногенного характера, обеспечения пожарной безопасности и безопасности людей на водных объектах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0420" y="3799766"/>
            <a:ext cx="6140052" cy="504055"/>
          </a:xfrm>
          <a:prstGeom prst="rect">
            <a:avLst/>
          </a:prstGeom>
          <a:solidFill>
            <a:srgbClr val="66FFCC"/>
          </a:solidFill>
          <a:ln w="9525" cap="flat" cmpd="sng" algn="ctr">
            <a:solidFill>
              <a:srgbClr val="4BACC6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b="1" kern="0" dirty="0">
                <a:solidFill>
                  <a:sysClr val="windowText" lastClr="000000"/>
                </a:solidFill>
                <a:latin typeface="Georgia"/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развитие системы обеспечения промышленной безопасности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/>
            </a:endParaRPr>
          </a:p>
        </p:txBody>
      </p:sp>
      <p:pic>
        <p:nvPicPr>
          <p:cNvPr id="7" name="Picture 1" descr="\\Zem\общая папка\ФОТО 2016\пожары\IMG_98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438213"/>
            <a:ext cx="2592288" cy="2081907"/>
          </a:xfrm>
          <a:prstGeom prst="rect">
            <a:avLst/>
          </a:prstGeom>
          <a:noFill/>
        </p:spPr>
      </p:pic>
      <p:pic>
        <p:nvPicPr>
          <p:cNvPr id="8" name="Picture 2" descr="\\Zem\общая папка\лена\социалка фото\IMG_13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7638" y="4488904"/>
            <a:ext cx="3206730" cy="201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5287229"/>
      </p:ext>
    </p:extLst>
  </p:cSld>
  <p:clrMapOvr>
    <a:masterClrMapping/>
  </p:clrMapOvr>
  <p:transition>
    <p:strip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112474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>М</a:t>
            </a:r>
            <a:r>
              <a:rPr lang="ru-RU" sz="2000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>униципальная программа «Управление </a:t>
            </a:r>
            <a:r>
              <a:rPr lang="ru-RU" sz="2000" dirty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>муниципальными финансами и создание условий для эффективного управления муниципальными финансами» 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4" name="Текст 28"/>
          <p:cNvSpPr txBox="1">
            <a:spLocks noGrp="1"/>
          </p:cNvSpPr>
          <p:nvPr>
            <p:ph idx="1"/>
          </p:nvPr>
        </p:nvSpPr>
        <p:spPr bwMode="auto">
          <a:xfrm>
            <a:off x="2555776" y="1124744"/>
            <a:ext cx="4186808" cy="432048"/>
          </a:xfrm>
          <a:prstGeom prst="rect">
            <a:avLst/>
          </a:prstGeom>
          <a:solidFill>
            <a:srgbClr val="C0504D">
              <a:satMod val="150000"/>
              <a:alpha val="25000"/>
            </a:srgbClr>
          </a:solidFill>
          <a:ln w="12700">
            <a:solidFill>
              <a:srgbClr val="C0504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4572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600" b="1" kern="120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95000"/>
                  </a:sys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Основные цели программы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95000"/>
                </a:sys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Содержимое 31"/>
          <p:cNvSpPr txBox="1">
            <a:spLocks/>
          </p:cNvSpPr>
          <p:nvPr/>
        </p:nvSpPr>
        <p:spPr>
          <a:xfrm>
            <a:off x="179512" y="1628800"/>
            <a:ext cx="8752448" cy="1296144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rIns="36000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>
              <a:buNone/>
            </a:pPr>
            <a:r>
              <a:rPr lang="ru-RU" sz="1200" dirty="0" smtClean="0">
                <a:ea typeface="Times New Roman"/>
              </a:rPr>
              <a:t>1. </a:t>
            </a:r>
            <a:r>
              <a:rPr lang="ru-RU" sz="1400" dirty="0">
                <a:ea typeface="Times New Roman"/>
              </a:rPr>
              <a:t>Создание условий для обеспечения долгосрочной сбалансированности и устойчивости местного бюджета</a:t>
            </a:r>
          </a:p>
          <a:p>
            <a:pPr marL="137160" indent="0" algn="just">
              <a:buNone/>
            </a:pPr>
            <a:r>
              <a:rPr lang="ru-RU" sz="1400" dirty="0">
                <a:ea typeface="Times New Roman"/>
              </a:rPr>
              <a:t>2. Формирование расходных обязательств с учетом их оптимизации и повышения эффективности</a:t>
            </a:r>
          </a:p>
          <a:p>
            <a:pPr marL="137160" indent="0" algn="just">
              <a:buNone/>
            </a:pPr>
            <a:r>
              <a:rPr lang="ru-RU" sz="1400" dirty="0">
                <a:ea typeface="Times New Roman"/>
              </a:rPr>
              <a:t>3. Нормативное правовое регулирование бюджетного процесса, своевременная и качественная подготовка проекта решения о бюджете поселения на очередной финансовый год и плановый период.</a:t>
            </a:r>
          </a:p>
          <a:p>
            <a:pPr marL="137160" indent="0" algn="just">
              <a:buNone/>
            </a:pPr>
            <a:r>
              <a:rPr lang="ru-RU" sz="1400" dirty="0">
                <a:ea typeface="Times New Roman"/>
              </a:rPr>
              <a:t>4. Организация исполнения местного бюджета, формирование бюджетной отчетности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96733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Целевые </a:t>
            </a:r>
            <a:r>
              <a:rPr lang="ru-RU" dirty="0" smtClean="0"/>
              <a:t>показатели </a:t>
            </a:r>
            <a:r>
              <a:rPr lang="ru-RU" dirty="0"/>
              <a:t>муниципальной программы Тацинского сельского поселения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3248" y="3717032"/>
            <a:ext cx="87887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</a:rPr>
              <a:t>1. Объем налоговых и неналоговых доходов консолидируемого бюджета Тацинского сельского поселения, тыс</a:t>
            </a:r>
            <a:r>
              <a:rPr lang="ru-RU" sz="2000" dirty="0" smtClean="0">
                <a:latin typeface="Times New Roman"/>
                <a:ea typeface="Calibri"/>
              </a:rPr>
              <a:t>. рублей</a:t>
            </a:r>
            <a:endParaRPr lang="ru-RU" sz="2000" dirty="0">
              <a:latin typeface="Courier New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</a:rPr>
              <a:t>2. Доля расходов местного бюджета, формируемых в рамках муниципальных программ поселения, в общем объеме расходов местного бюджета, процентов</a:t>
            </a:r>
            <a:endParaRPr lang="ru-RU" sz="2000" dirty="0">
              <a:latin typeface="Courier New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</a:rPr>
              <a:t> 3. Своевременное внесение проекта решения о бюджете поселения на очередной финансовый год и плановый период и об отчете об исполнении  бюджета поселения, в сроки, установленные БК РФ, да/нет.</a:t>
            </a:r>
            <a:endParaRPr lang="ru-RU" sz="2000" dirty="0">
              <a:latin typeface="Courier New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</a:rPr>
              <a:t>4. Исполнение расходных обязательств поселения, %.</a:t>
            </a:r>
            <a:endParaRPr lang="ru-RU" sz="2000" dirty="0">
              <a:effectLst/>
              <a:latin typeface="Courier New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794979"/>
      </p:ext>
    </p:extLst>
  </p:cSld>
  <p:clrMapOvr>
    <a:masterClrMapping/>
  </p:clrMapOvr>
  <p:transition>
    <p:strip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Муниципальная программа Тацинского сельского поселения «Обеспечение качественными жилищно-коммунальными услугами населения Тацинского поселения»</a:t>
            </a:r>
          </a:p>
        </p:txBody>
      </p:sp>
      <p:sp>
        <p:nvSpPr>
          <p:cNvPr id="4" name="Текст 28"/>
          <p:cNvSpPr txBox="1">
            <a:spLocks noGrp="1"/>
          </p:cNvSpPr>
          <p:nvPr>
            <p:ph idx="1"/>
          </p:nvPr>
        </p:nvSpPr>
        <p:spPr bwMode="auto">
          <a:xfrm>
            <a:off x="611560" y="1700808"/>
            <a:ext cx="2674640" cy="532656"/>
          </a:xfrm>
          <a:prstGeom prst="rect">
            <a:avLst/>
          </a:prstGeom>
          <a:solidFill>
            <a:srgbClr val="C0504D">
              <a:satMod val="150000"/>
              <a:alpha val="25000"/>
            </a:srgbClr>
          </a:solidFill>
          <a:ln w="12700">
            <a:solidFill>
              <a:srgbClr val="C0504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4572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600" b="1" kern="120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95000"/>
                  </a:sys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Основные цели программы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95000"/>
                </a:sys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Содержимое 31"/>
          <p:cNvSpPr txBox="1">
            <a:spLocks/>
          </p:cNvSpPr>
          <p:nvPr/>
        </p:nvSpPr>
        <p:spPr>
          <a:xfrm>
            <a:off x="140032" y="2043708"/>
            <a:ext cx="3321488" cy="1684860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rIns="36000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>
              <a:buNone/>
            </a:pPr>
            <a:r>
              <a:rPr lang="ru-RU" sz="1200" dirty="0">
                <a:ea typeface="Times New Roman"/>
              </a:rPr>
              <a:t>-</a:t>
            </a:r>
            <a:r>
              <a:rPr lang="ru-RU" sz="2000" dirty="0">
                <a:ea typeface="Times New Roman"/>
              </a:rPr>
              <a:t>повышение качества и надежности предоставления жилищно-коммунальных услуг населению поселения</a:t>
            </a:r>
            <a:endParaRPr lang="ru-RU" sz="2000" i="1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657329"/>
              </p:ext>
            </p:extLst>
          </p:nvPr>
        </p:nvGraphicFramePr>
        <p:xfrm>
          <a:off x="107504" y="4077073"/>
          <a:ext cx="8856984" cy="2359522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tblPr>
              <a:tblGrid>
                <a:gridCol w="3838028"/>
                <a:gridCol w="1418825"/>
                <a:gridCol w="1285761"/>
                <a:gridCol w="1178001"/>
                <a:gridCol w="1136369"/>
              </a:tblGrid>
              <a:tr h="43204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Основные целевые показатели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2019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2020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2021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2022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62368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Доля удовлетворенности населения по предоставлению  коммунальных услуг  %</a:t>
                      </a:r>
                      <a:endParaRPr kumimoji="0" lang="ru-RU" sz="140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066" marR="35066" marT="57689" marB="57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</a:tr>
              <a:tr h="69105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Доля фактически освещенных улиц в общей протяженности улиц поселения  %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70.0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6127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Уровень газификации домовладений %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Содержимое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6109006"/>
              </p:ext>
            </p:extLst>
          </p:nvPr>
        </p:nvGraphicFramePr>
        <p:xfrm>
          <a:off x="3491880" y="1484784"/>
          <a:ext cx="554461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635896" y="3485568"/>
            <a:ext cx="5184576" cy="486000"/>
          </a:xfrm>
          <a:prstGeom prst="roundRect">
            <a:avLst/>
          </a:prstGeom>
          <a:gradFill rotWithShape="1">
            <a:gsLst>
              <a:gs pos="0">
                <a:srgbClr val="4F81BD">
                  <a:tint val="1000"/>
                  <a:satMod val="255000"/>
                </a:srgbClr>
              </a:gs>
              <a:gs pos="55000">
                <a:srgbClr val="4F81BD">
                  <a:tint val="12000"/>
                  <a:satMod val="255000"/>
                </a:srgbClr>
              </a:gs>
              <a:gs pos="100000">
                <a:srgbClr val="4F81B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F81B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Средства местного бюджета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71604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939308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084168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7164288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8244408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138147"/>
      </p:ext>
    </p:extLst>
  </p:cSld>
  <p:clrMapOvr>
    <a:masterClrMapping/>
  </p:clrMapOvr>
  <p:transition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7"/>
          <p:cNvSpPr>
            <a:spLocks noChangeArrowheads="1"/>
          </p:cNvSpPr>
          <p:nvPr/>
        </p:nvSpPr>
        <p:spPr bwMode="gray">
          <a:xfrm>
            <a:off x="467544" y="332657"/>
            <a:ext cx="8208912" cy="144016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Основа формирования местного</a:t>
            </a:r>
          </a:p>
          <a:p>
            <a:pPr algn="ctr"/>
            <a:r>
              <a:rPr 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бюджета на 2019 год и на плановый </a:t>
            </a:r>
          </a:p>
          <a:p>
            <a:pPr algn="ctr"/>
            <a:r>
              <a:rPr 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период 2020 и 2021 года 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gray">
          <a:xfrm>
            <a:off x="1763688" y="1777483"/>
            <a:ext cx="5759450" cy="1435494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rgbClr val="0099CC"/>
              </a:gs>
              <a:gs pos="100000">
                <a:srgbClr val="0099CC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3501008"/>
            <a:ext cx="2304256" cy="2736304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прогноз  </a:t>
            </a: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социально-экономического      развития Тацинского   сельского 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поселения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(</a:t>
            </a: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Постановление администрации Тацинского сельского поселения от 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07.07.2018 </a:t>
            </a: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№ 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134)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59832" y="3501008"/>
            <a:ext cx="2521028" cy="2740564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Муниципальные программы Тацинского сельского поселения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84168" y="3501008"/>
            <a:ext cx="2521028" cy="2736304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основные направления </a:t>
            </a: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бюджетной и налоговой политики Тацинского сельского поселения на 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2019-2021 годы (постановление </a:t>
            </a: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Главы Тацинского сельского поселения  от </a:t>
            </a:r>
            <a:r>
              <a:rPr lang="ru-RU" sz="1600" b="1" dirty="0" err="1" smtClean="0">
                <a:solidFill>
                  <a:sysClr val="windowText" lastClr="000000"/>
                </a:solidFill>
                <a:latin typeface="Calibri"/>
              </a:rPr>
              <a:t>01.11.2018г</a:t>
            </a: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. № 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234)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58253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Муниципальная программа Тацинского сельского поселения </a:t>
            </a:r>
            <a:r>
              <a:rPr lang="ru-RU" sz="2000" dirty="0" smtClean="0">
                <a:solidFill>
                  <a:srgbClr val="FFFF00"/>
                </a:solidFill>
              </a:rPr>
              <a:t>  «Благоустройство</a:t>
            </a:r>
            <a:r>
              <a:rPr lang="ru-RU" sz="2000" dirty="0">
                <a:solidFill>
                  <a:srgbClr val="FFFF00"/>
                </a:solidFill>
              </a:rPr>
              <a:t>»</a:t>
            </a:r>
          </a:p>
        </p:txBody>
      </p:sp>
      <p:sp>
        <p:nvSpPr>
          <p:cNvPr id="4" name="Текст 28"/>
          <p:cNvSpPr txBox="1">
            <a:spLocks noGrp="1"/>
          </p:cNvSpPr>
          <p:nvPr>
            <p:ph idx="1"/>
          </p:nvPr>
        </p:nvSpPr>
        <p:spPr bwMode="auto">
          <a:xfrm>
            <a:off x="535464" y="1268760"/>
            <a:ext cx="2530624" cy="604664"/>
          </a:xfrm>
          <a:prstGeom prst="rect">
            <a:avLst/>
          </a:prstGeom>
          <a:solidFill>
            <a:srgbClr val="C0504D">
              <a:satMod val="150000"/>
              <a:alpha val="25000"/>
            </a:srgbClr>
          </a:solidFill>
          <a:ln w="12700">
            <a:solidFill>
              <a:srgbClr val="C0504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4572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600" b="1" kern="120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95000"/>
                  </a:sys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Основные цели программы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95000"/>
                </a:sys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Содержимое 31"/>
          <p:cNvSpPr txBox="1">
            <a:spLocks/>
          </p:cNvSpPr>
          <p:nvPr/>
        </p:nvSpPr>
        <p:spPr>
          <a:xfrm>
            <a:off x="140032" y="2043708"/>
            <a:ext cx="3321488" cy="2160240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rIns="36000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>
              <a:buNone/>
            </a:pPr>
            <a:r>
              <a:rPr lang="ru-RU" sz="1200" dirty="0">
                <a:ea typeface="Times New Roman"/>
              </a:rPr>
              <a:t>-</a:t>
            </a:r>
            <a:r>
              <a:rPr lang="ru-RU" sz="1600" dirty="0">
                <a:ea typeface="Times New Roman"/>
              </a:rPr>
              <a:t>повышение эстетического уровня жизни  населения Тацинского сельского поселения;</a:t>
            </a:r>
          </a:p>
          <a:p>
            <a:pPr marL="137160" indent="0" algn="just">
              <a:buNone/>
            </a:pPr>
            <a:r>
              <a:rPr lang="ru-RU" sz="1600" dirty="0">
                <a:ea typeface="Times New Roman"/>
              </a:rPr>
              <a:t>- повышение уровня внешнего благоустройства </a:t>
            </a:r>
            <a:r>
              <a:rPr lang="ru-RU" sz="1600" dirty="0" smtClean="0">
                <a:ea typeface="Times New Roman"/>
              </a:rPr>
              <a:t>и санитарного </a:t>
            </a:r>
            <a:r>
              <a:rPr lang="ru-RU" sz="1600" dirty="0">
                <a:ea typeface="Times New Roman"/>
              </a:rPr>
              <a:t>содержания Тацинского сельского </a:t>
            </a:r>
            <a:r>
              <a:rPr lang="ru-RU" sz="1600" dirty="0" smtClean="0">
                <a:ea typeface="Times New Roman"/>
              </a:rPr>
              <a:t>поселения</a:t>
            </a:r>
            <a:r>
              <a:rPr lang="ru-RU" sz="1600" dirty="0">
                <a:ea typeface="Times New Roman"/>
              </a:rPr>
              <a:t>.</a:t>
            </a:r>
          </a:p>
          <a:p>
            <a:pPr marL="137160" indent="0">
              <a:buFont typeface="Wingdings 2"/>
              <a:buNone/>
            </a:pPr>
            <a:endParaRPr lang="ru-RU" sz="1200" i="1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238597"/>
              </p:ext>
            </p:extLst>
          </p:nvPr>
        </p:nvGraphicFramePr>
        <p:xfrm>
          <a:off x="251520" y="4293096"/>
          <a:ext cx="8712968" cy="1699162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tblPr>
              <a:tblGrid>
                <a:gridCol w="3694012"/>
                <a:gridCol w="1418825"/>
                <a:gridCol w="1285761"/>
                <a:gridCol w="1178001"/>
                <a:gridCol w="1136369"/>
              </a:tblGrid>
              <a:tr h="29328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Основные целевые показатели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2019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2020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2021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2022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6824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Удовлетворенность населения уровнем внешнего благоустройства и санитарным содержанием станицы,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%.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65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66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70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70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</a:tr>
              <a:tr h="691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Процент привлечения организаций к работам по благоустройству,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60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60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60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60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Содержимое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117343"/>
              </p:ext>
            </p:extLst>
          </p:nvPr>
        </p:nvGraphicFramePr>
        <p:xfrm>
          <a:off x="3491880" y="1484784"/>
          <a:ext cx="554461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635896" y="3485568"/>
            <a:ext cx="5184576" cy="486000"/>
          </a:xfrm>
          <a:prstGeom prst="roundRect">
            <a:avLst/>
          </a:prstGeom>
          <a:gradFill rotWithShape="1">
            <a:gsLst>
              <a:gs pos="0">
                <a:srgbClr val="4F81BD">
                  <a:tint val="1000"/>
                  <a:satMod val="255000"/>
                </a:srgbClr>
              </a:gs>
              <a:gs pos="55000">
                <a:srgbClr val="4F81BD">
                  <a:tint val="12000"/>
                  <a:satMod val="255000"/>
                </a:srgbClr>
              </a:gs>
              <a:gs pos="100000">
                <a:srgbClr val="4F81B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F81B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Средства местного бюджета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71604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901704" y="3233812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940152" y="3233812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709228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8260680" y="3233812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026083"/>
      </p:ext>
    </p:extLst>
  </p:cSld>
  <p:clrMapOvr>
    <a:masterClrMapping/>
  </p:clrMapOvr>
  <p:transition>
    <p:strip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Муниципальная программа Тацинского сельского поселения «Развитие культуры»</a:t>
            </a:r>
          </a:p>
        </p:txBody>
      </p:sp>
      <p:sp>
        <p:nvSpPr>
          <p:cNvPr id="4" name="Текст 28"/>
          <p:cNvSpPr txBox="1">
            <a:spLocks noGrp="1"/>
          </p:cNvSpPr>
          <p:nvPr>
            <p:ph idx="1"/>
          </p:nvPr>
        </p:nvSpPr>
        <p:spPr bwMode="auto">
          <a:xfrm>
            <a:off x="319440" y="1196752"/>
            <a:ext cx="2962672" cy="748680"/>
          </a:xfrm>
          <a:prstGeom prst="rect">
            <a:avLst/>
          </a:prstGeom>
          <a:solidFill>
            <a:srgbClr val="C0504D">
              <a:satMod val="150000"/>
              <a:alpha val="25000"/>
            </a:srgbClr>
          </a:solidFill>
          <a:ln w="12700">
            <a:solidFill>
              <a:srgbClr val="C0504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4572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600" b="1" kern="120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95000"/>
                  </a:sys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Основные цели программы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95000"/>
                </a:sys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Содержимое 31"/>
          <p:cNvSpPr txBox="1">
            <a:spLocks/>
          </p:cNvSpPr>
          <p:nvPr/>
        </p:nvSpPr>
        <p:spPr>
          <a:xfrm>
            <a:off x="140032" y="2043708"/>
            <a:ext cx="3321488" cy="2160240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rIns="36000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>
              <a:spcAft>
                <a:spcPts val="0"/>
              </a:spcAft>
              <a:buNone/>
            </a:pPr>
            <a:r>
              <a:rPr lang="ru-RU" sz="1600" dirty="0">
                <a:solidFill>
                  <a:schemeClr val="bg1"/>
                </a:solidFill>
                <a:ea typeface="Times New Roman"/>
              </a:rPr>
              <a:t>-Сохранение культурного и исторического наследия Тацинского сельского поселения, обеспечение доступа граждан к культурным ценностям и участию в культурной жизни, реализация творческого потенциала населения Тацинского сельского поселения.</a:t>
            </a:r>
            <a:endParaRPr lang="ru-RU" sz="1600" i="1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809863"/>
              </p:ext>
            </p:extLst>
          </p:nvPr>
        </p:nvGraphicFramePr>
        <p:xfrm>
          <a:off x="107504" y="4293096"/>
          <a:ext cx="8856984" cy="1640425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tblPr>
              <a:tblGrid>
                <a:gridCol w="3838028"/>
                <a:gridCol w="1418825"/>
                <a:gridCol w="1285761"/>
                <a:gridCol w="1178001"/>
                <a:gridCol w="1136369"/>
              </a:tblGrid>
              <a:tr h="29328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Основные целевые показатели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2019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2020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2021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2022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62368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Уровень освоения  бюджетных средств  программы%</a:t>
                      </a:r>
                      <a:endParaRPr kumimoji="0" lang="ru-RU" sz="140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066" marR="35066" marT="57689" marB="57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</a:tr>
              <a:tr h="69105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Удельный вес населения, учувствовавшего в культурно-досуговых мероприятиях%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Содержимое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332871"/>
              </p:ext>
            </p:extLst>
          </p:nvPr>
        </p:nvGraphicFramePr>
        <p:xfrm>
          <a:off x="3491880" y="1484784"/>
          <a:ext cx="554461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635896" y="3485568"/>
            <a:ext cx="5184576" cy="486000"/>
          </a:xfrm>
          <a:prstGeom prst="roundRect">
            <a:avLst/>
          </a:prstGeom>
          <a:gradFill rotWithShape="1">
            <a:gsLst>
              <a:gs pos="0">
                <a:srgbClr val="4F81BD">
                  <a:tint val="1000"/>
                  <a:satMod val="255000"/>
                </a:srgbClr>
              </a:gs>
              <a:gs pos="55000">
                <a:srgbClr val="4F81BD">
                  <a:tint val="12000"/>
                  <a:satMod val="255000"/>
                </a:srgbClr>
              </a:gs>
              <a:gs pos="100000">
                <a:srgbClr val="4F81B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F81B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Средства местного бюджета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71604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93204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940152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7164288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8269312" y="3233812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117933"/>
      </p:ext>
    </p:extLst>
  </p:cSld>
  <p:clrMapOvr>
    <a:masterClrMapping/>
  </p:clrMapOvr>
  <p:transition>
    <p:strip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32656"/>
            <a:ext cx="867645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0" cap="all" spc="0" normalizeH="0" baseline="0" noProof="0" dirty="0" smtClean="0">
                <a:ln w="0">
                  <a:solidFill>
                    <a:srgbClr val="1F497D">
                      <a:lumMod val="75000"/>
                    </a:srgbClr>
                  </a:solidFill>
                </a:ln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ЗАДАЧИ и мероприятия  муниципальной программы</a:t>
            </a:r>
            <a:endParaRPr kumimoji="0" lang="ru-RU" i="0" u="none" strike="noStrike" kern="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196752"/>
            <a:ext cx="7920880" cy="936104"/>
          </a:xfrm>
          <a:prstGeom prst="rect">
            <a:avLst/>
          </a:prstGeom>
          <a:solidFill>
            <a:srgbClr val="66FFCC"/>
          </a:solidFill>
          <a:ln w="9525" cap="flat" cmpd="sng" algn="ctr">
            <a:solidFill>
              <a:srgbClr val="4BACC6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t" anchorCtr="0"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kumimoji="0" lang="ru-RU" sz="1600" b="0" i="0" u="none" strike="noStrike" kern="0" cap="none" spc="0" normalizeH="0" baseline="0" noProof="0" dirty="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</a:rPr>
              <a:t>Создание единого культурного пространства Тацинского сельского поселения, обеспечение доступа граждан к культурным ценностям и участию в культурной жизни, реализация творческого </a:t>
            </a:r>
            <a:r>
              <a:rPr lang="ru-RU" sz="1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потенциала;</a:t>
            </a:r>
            <a:endParaRPr lang="ru-RU" sz="11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4509120"/>
            <a:ext cx="3817068" cy="1224136"/>
          </a:xfrm>
          <a:prstGeom prst="rect">
            <a:avLst/>
          </a:prstGeom>
          <a:solidFill>
            <a:srgbClr val="66FFCC"/>
          </a:solidFill>
          <a:ln w="9525" cap="flat" cmpd="sng" algn="ctr">
            <a:solidFill>
              <a:srgbClr val="4BACC6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t" anchorCtr="0"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kumimoji="0" lang="ru-RU" sz="1600" b="0" i="0" u="none" strike="noStrike" kern="0" cap="none" spc="0" normalizeH="0" baseline="0" noProof="0" dirty="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</a:rPr>
              <a:t>Эффективное использование средств местного бюджета Тацинского сельского поселения.</a:t>
            </a:r>
            <a:endParaRPr lang="ru-RU" sz="11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7" name="Picture 2" descr="C:\Users\Администрация\Documents\изображения\ФОТО 2017\митинг 09.05.2017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11760"/>
            <a:ext cx="2943895" cy="1978992"/>
          </a:xfrm>
          <a:prstGeom prst="rect">
            <a:avLst/>
          </a:prstGeom>
          <a:noFill/>
        </p:spPr>
      </p:pic>
      <p:pic>
        <p:nvPicPr>
          <p:cNvPr id="8" name="Picture 1" descr="C:\Users\Администрация\Documents\изображения\ФОТО 2017\день защиты детей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2301" y="2473164"/>
            <a:ext cx="2438271" cy="1656184"/>
          </a:xfrm>
          <a:prstGeom prst="rect">
            <a:avLst/>
          </a:prstGeom>
          <a:noFill/>
        </p:spPr>
      </p:pic>
      <p:pic>
        <p:nvPicPr>
          <p:cNvPr id="9" name="Picture 3" descr="C:\Users\Администрация\Documents\изображения\ФОТО 2017\день защиты детей\IMG_32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509120"/>
            <a:ext cx="2954607" cy="20179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7196261"/>
      </p:ext>
    </p:extLst>
  </p:cSld>
  <p:clrMapOvr>
    <a:masterClrMapping/>
  </p:clrMapOvr>
  <p:transition>
    <p:strip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FFFF00"/>
                </a:solidFill>
              </a:rPr>
              <a:t>Муниципальная программа Тацинского сельского поселения «Развитие физической культуры и спорта»</a:t>
            </a:r>
            <a:endParaRPr lang="ru-RU" dirty="0"/>
          </a:p>
        </p:txBody>
      </p:sp>
      <p:sp>
        <p:nvSpPr>
          <p:cNvPr id="4" name="Текст 28"/>
          <p:cNvSpPr txBox="1">
            <a:spLocks noGrp="1"/>
          </p:cNvSpPr>
          <p:nvPr>
            <p:ph idx="1"/>
          </p:nvPr>
        </p:nvSpPr>
        <p:spPr bwMode="auto">
          <a:xfrm>
            <a:off x="247432" y="1412652"/>
            <a:ext cx="3106688" cy="604664"/>
          </a:xfrm>
          <a:prstGeom prst="rect">
            <a:avLst/>
          </a:prstGeom>
          <a:solidFill>
            <a:srgbClr val="C0504D">
              <a:satMod val="150000"/>
              <a:alpha val="25000"/>
            </a:srgbClr>
          </a:solidFill>
          <a:ln w="12700">
            <a:solidFill>
              <a:srgbClr val="C0504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4572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600" b="1" kern="120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95000"/>
                  </a:sys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Основные цели программы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95000"/>
                </a:sys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Содержимое 31"/>
          <p:cNvSpPr txBox="1">
            <a:spLocks/>
          </p:cNvSpPr>
          <p:nvPr/>
        </p:nvSpPr>
        <p:spPr>
          <a:xfrm>
            <a:off x="140032" y="2043708"/>
            <a:ext cx="3321488" cy="2160240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rIns="36000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1200" dirty="0">
                <a:ea typeface="Times New Roman"/>
              </a:rPr>
              <a:t>-</a:t>
            </a:r>
            <a:r>
              <a:rPr lang="ru-RU" sz="1600" dirty="0">
                <a:ea typeface="Times New Roman"/>
              </a:rPr>
              <a:t>Создание условий, обеспечивающих повышение мотивации жителей Тацинского поселения к регулярным занятиям физической культурой и спортом и ведению здорового образа жизни</a:t>
            </a:r>
            <a:endParaRPr lang="ru-RU" sz="1600" i="1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369026"/>
              </p:ext>
            </p:extLst>
          </p:nvPr>
        </p:nvGraphicFramePr>
        <p:xfrm>
          <a:off x="140032" y="4365104"/>
          <a:ext cx="8856984" cy="2232248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tblPr>
              <a:tblGrid>
                <a:gridCol w="3838028"/>
                <a:gridCol w="1418825"/>
                <a:gridCol w="1285761"/>
                <a:gridCol w="1178001"/>
                <a:gridCol w="1136369"/>
              </a:tblGrid>
              <a:tr h="44319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Основные целевые показатели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2019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2020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2021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2022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8486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Численность лиц, систематически занимающихся физической культурой и спортом, 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</a:tr>
              <a:tr h="9403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обеспеченность спортивными сооружениями в Тацинском сельском поселении,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800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шт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Содержимое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833605"/>
              </p:ext>
            </p:extLst>
          </p:nvPr>
        </p:nvGraphicFramePr>
        <p:xfrm>
          <a:off x="3491880" y="1484784"/>
          <a:ext cx="554461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635896" y="3485568"/>
            <a:ext cx="5184576" cy="486000"/>
          </a:xfrm>
          <a:prstGeom prst="roundRect">
            <a:avLst/>
          </a:prstGeom>
          <a:gradFill rotWithShape="1">
            <a:gsLst>
              <a:gs pos="0">
                <a:srgbClr val="4F81BD">
                  <a:tint val="1000"/>
                  <a:satMod val="255000"/>
                </a:srgbClr>
              </a:gs>
              <a:gs pos="55000">
                <a:srgbClr val="4F81BD">
                  <a:tint val="12000"/>
                  <a:satMod val="255000"/>
                </a:srgbClr>
              </a:gs>
              <a:gs pos="100000">
                <a:srgbClr val="4F81B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F81B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Средства местного бюджета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71604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93204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084168" y="324232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7236296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8316416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403050"/>
      </p:ext>
    </p:extLst>
  </p:cSld>
  <p:clrMapOvr>
    <a:masterClrMapping/>
  </p:clrMapOvr>
  <p:transition>
    <p:strip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Основные ЗАДАЧИ и мероприятия </a:t>
            </a:r>
            <a:r>
              <a:rPr lang="ru-RU" sz="2000" dirty="0" smtClean="0">
                <a:solidFill>
                  <a:srgbClr val="FFFF00"/>
                </a:solidFill>
              </a:rPr>
              <a:t>муниципальной программы </a:t>
            </a:r>
            <a:r>
              <a:rPr lang="ru-RU" sz="2000" dirty="0">
                <a:solidFill>
                  <a:srgbClr val="FFFF00"/>
                </a:solidFill>
              </a:rPr>
              <a:t>Тацинского сельского поселения «Развитие физической культуры и спорта»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604664"/>
          </a:xfrm>
          <a:prstGeom prst="rect">
            <a:avLst/>
          </a:prstGeom>
          <a:solidFill>
            <a:srgbClr val="66FFCC"/>
          </a:solidFill>
          <a:ln w="9525" cap="flat" cmpd="sng" algn="ctr">
            <a:solidFill>
              <a:srgbClr val="4BACC6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t" anchorCtr="0">
            <a:normAutofit/>
          </a:bodyPr>
          <a:lstStyle/>
          <a:p>
            <a:pPr marL="0" lvl="0" indent="0" algn="ctr"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kern="0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Georgia"/>
              </a:rPr>
              <a:t>Повышение интереса населения к </a:t>
            </a:r>
            <a:r>
              <a:rPr lang="ru-RU" sz="1600" kern="0" dirty="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Georgia"/>
              </a:rPr>
              <a:t>занятиям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ru-RU" sz="1600" kern="0" dirty="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Georgia"/>
              </a:rPr>
              <a:t> </a:t>
            </a:r>
            <a:r>
              <a:rPr lang="ru-RU" sz="1600" kern="0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Georgia"/>
              </a:rPr>
              <a:t>физической культурой </a:t>
            </a:r>
            <a:r>
              <a:rPr lang="ru-RU" sz="1600" kern="0" dirty="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Georgia"/>
              </a:rPr>
              <a:t>и спортом </a:t>
            </a:r>
            <a:r>
              <a:rPr lang="ru-RU" sz="1600" kern="0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Georgia"/>
              </a:rPr>
              <a:t>в поселении</a:t>
            </a:r>
            <a:endParaRPr kumimoji="0" lang="ru-RU" sz="1600" b="0" i="0" u="none" strike="noStrike" kern="0" cap="none" spc="0" normalizeH="0" baseline="0" noProof="0" dirty="0">
              <a:ln w="63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7288" y="2564904"/>
            <a:ext cx="3528392" cy="1872208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BACC6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i="1" kern="0" dirty="0">
                <a:solidFill>
                  <a:sysClr val="windowText" lastClr="000000"/>
                </a:solidFill>
                <a:latin typeface="Georgia"/>
                <a:cs typeface="Times New Roman" pitchFamily="18" charset="0"/>
              </a:rPr>
              <a:t>разработка и реализация комплекса мер по пропаганде физической культуры и спорта как важнейшей составляющей здорового образа жизни</a:t>
            </a:r>
            <a:endParaRPr kumimoji="0" lang="ru-RU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3134983"/>
            <a:ext cx="3888432" cy="1812170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BACC6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t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Times New Roman" pitchFamily="18" charset="0"/>
              </a:rPr>
              <a:t>Принимать участие к поэтапному внедрению</a:t>
            </a:r>
            <a:r>
              <a:rPr kumimoji="0" lang="ru-RU" sz="1600" b="0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Times New Roman" pitchFamily="18" charset="0"/>
              </a:rPr>
              <a:t> </a:t>
            </a: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Times New Roman" pitchFamily="18" charset="0"/>
              </a:rPr>
              <a:t>Всероссийского физкультурно-спортивного комплекса «Готов к труду и обороне»</a:t>
            </a:r>
            <a:endParaRPr kumimoji="0" lang="ru-RU" sz="16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Times New Roman" pitchFamily="18" charset="0"/>
            </a:endParaRPr>
          </a:p>
        </p:txBody>
      </p:sp>
      <p:pic>
        <p:nvPicPr>
          <p:cNvPr id="7" name="Picture 4" descr="Фото16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37112"/>
            <a:ext cx="251098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\\Zem\общая папка\Натали\фото 2017\Новая папка (3)\IMG_20170422_110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5005149"/>
            <a:ext cx="2336118" cy="1406679"/>
          </a:xfrm>
          <a:prstGeom prst="rect">
            <a:avLst/>
          </a:prstGeom>
          <a:noFill/>
        </p:spPr>
      </p:pic>
      <p:pic>
        <p:nvPicPr>
          <p:cNvPr id="9" name="Picture 4" descr="мотокрос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8" r="-3175" b="33154"/>
          <a:stretch>
            <a:fillRect/>
          </a:stretch>
        </p:blipFill>
        <p:spPr bwMode="auto">
          <a:xfrm>
            <a:off x="2901484" y="5185305"/>
            <a:ext cx="2614697" cy="148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482030"/>
      </p:ext>
    </p:extLst>
  </p:cSld>
  <p:clrMapOvr>
    <a:masterClrMapping/>
  </p:clrMapOvr>
  <p:transition>
    <p:strip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Муниципальная программа Тацинского сельского поселения «Обеспечение доступным и комфортным жильем населения Тацинского сельского поселения»</a:t>
            </a:r>
          </a:p>
        </p:txBody>
      </p:sp>
      <p:sp>
        <p:nvSpPr>
          <p:cNvPr id="4" name="Текст 28"/>
          <p:cNvSpPr txBox="1">
            <a:spLocks noGrp="1"/>
          </p:cNvSpPr>
          <p:nvPr>
            <p:ph idx="1"/>
          </p:nvPr>
        </p:nvSpPr>
        <p:spPr bwMode="auto">
          <a:xfrm>
            <a:off x="323528" y="1439044"/>
            <a:ext cx="2808312" cy="604664"/>
          </a:xfrm>
          <a:prstGeom prst="rect">
            <a:avLst/>
          </a:prstGeom>
          <a:solidFill>
            <a:srgbClr val="C0504D">
              <a:satMod val="150000"/>
              <a:alpha val="25000"/>
            </a:srgbClr>
          </a:solidFill>
          <a:ln w="12700">
            <a:solidFill>
              <a:srgbClr val="C0504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4572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600" b="1" kern="120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95000"/>
                  </a:sys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Основные цели программы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95000"/>
                </a:sys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Содержимое 31"/>
          <p:cNvSpPr txBox="1">
            <a:spLocks/>
          </p:cNvSpPr>
          <p:nvPr/>
        </p:nvSpPr>
        <p:spPr>
          <a:xfrm>
            <a:off x="140032" y="2043708"/>
            <a:ext cx="3063816" cy="1684860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rIns="36000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>
              <a:spcAft>
                <a:spcPts val="0"/>
              </a:spcAft>
              <a:buNone/>
            </a:pPr>
            <a:r>
              <a:rPr lang="ru-RU" sz="1200" dirty="0" smtClean="0">
                <a:ea typeface="Times New Roman"/>
              </a:rPr>
              <a:t>-</a:t>
            </a:r>
            <a:r>
              <a:rPr lang="ru-RU" sz="2000" dirty="0">
                <a:ea typeface="Times New Roman"/>
              </a:rPr>
              <a:t>повышение качества жизни отдельных категорий населения </a:t>
            </a:r>
            <a:endParaRPr lang="ru-RU" sz="2000" i="1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998661"/>
              </p:ext>
            </p:extLst>
          </p:nvPr>
        </p:nvGraphicFramePr>
        <p:xfrm>
          <a:off x="140032" y="4293096"/>
          <a:ext cx="8824456" cy="1915186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tblPr>
              <a:tblGrid>
                <a:gridCol w="3612046"/>
                <a:gridCol w="1473513"/>
                <a:gridCol w="1335320"/>
                <a:gridCol w="1223407"/>
                <a:gridCol w="1180170"/>
              </a:tblGrid>
              <a:tr h="29328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Основные целевые показатели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2019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2020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2021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2022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8984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Уровень освоения бюджетных средств, выделенных на реализацию муниципальной программы ,%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</a:tr>
              <a:tr h="691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Оплата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взносов и п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роведение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капитального ремонта многоквартирных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домов,%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Содержимое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3841813"/>
              </p:ext>
            </p:extLst>
          </p:nvPr>
        </p:nvGraphicFramePr>
        <p:xfrm>
          <a:off x="3491880" y="1484784"/>
          <a:ext cx="554461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635896" y="3485568"/>
            <a:ext cx="5184576" cy="486000"/>
          </a:xfrm>
          <a:prstGeom prst="roundRect">
            <a:avLst/>
          </a:prstGeom>
          <a:gradFill rotWithShape="1">
            <a:gsLst>
              <a:gs pos="0">
                <a:srgbClr val="4F81BD">
                  <a:tint val="1000"/>
                  <a:satMod val="255000"/>
                </a:srgbClr>
              </a:gs>
              <a:gs pos="55000">
                <a:srgbClr val="4F81BD">
                  <a:tint val="12000"/>
                  <a:satMod val="255000"/>
                </a:srgbClr>
              </a:gs>
              <a:gs pos="100000">
                <a:srgbClr val="4F81B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F81B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Средства местного бюджета  и иные межбюджетные  трансферты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71604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860032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940152" y="3212356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7164288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8388424" y="3233812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381121"/>
      </p:ext>
    </p:extLst>
  </p:cSld>
  <p:clrMapOvr>
    <a:masterClrMapping/>
  </p:clrMapOvr>
  <p:transition>
    <p:strip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Муниципальная программа Тацинского сельского поселения </a:t>
            </a:r>
            <a:r>
              <a:rPr lang="ru-RU" sz="2000" dirty="0" smtClean="0">
                <a:solidFill>
                  <a:srgbClr val="FFFF00"/>
                </a:solidFill>
              </a:rPr>
              <a:t>«Формирование </a:t>
            </a:r>
            <a:r>
              <a:rPr lang="ru-RU" sz="2000" dirty="0">
                <a:solidFill>
                  <a:srgbClr val="FFFF00"/>
                </a:solidFill>
              </a:rPr>
              <a:t>современной городской среды на территории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Тацинского сельского </a:t>
            </a:r>
            <a:r>
              <a:rPr lang="ru-RU" sz="2000" dirty="0" smtClean="0">
                <a:solidFill>
                  <a:srgbClr val="FFFF00"/>
                </a:solidFill>
              </a:rPr>
              <a:t>поселения»</a:t>
            </a:r>
            <a:br>
              <a:rPr lang="ru-RU" sz="2000" dirty="0" smtClean="0">
                <a:solidFill>
                  <a:srgbClr val="FFFF00"/>
                </a:solidFill>
              </a:rPr>
            </a:b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4" name="Текст 28"/>
          <p:cNvSpPr txBox="1">
            <a:spLocks noGrp="1"/>
          </p:cNvSpPr>
          <p:nvPr>
            <p:ph idx="1"/>
          </p:nvPr>
        </p:nvSpPr>
        <p:spPr bwMode="auto">
          <a:xfrm>
            <a:off x="251520" y="1628800"/>
            <a:ext cx="2818656" cy="748680"/>
          </a:xfrm>
          <a:prstGeom prst="rect">
            <a:avLst/>
          </a:prstGeom>
          <a:solidFill>
            <a:srgbClr val="C0504D">
              <a:satMod val="150000"/>
              <a:alpha val="25000"/>
            </a:srgbClr>
          </a:solidFill>
          <a:ln w="12700">
            <a:solidFill>
              <a:srgbClr val="C0504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4572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600" b="1" kern="120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95000"/>
                  </a:sys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Основные цели программы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95000"/>
                </a:sys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Содержимое 31"/>
          <p:cNvSpPr txBox="1">
            <a:spLocks/>
          </p:cNvSpPr>
          <p:nvPr/>
        </p:nvSpPr>
        <p:spPr>
          <a:xfrm>
            <a:off x="140032" y="2043708"/>
            <a:ext cx="3321488" cy="1196504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rIns="36000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>
              <a:buNone/>
            </a:pPr>
            <a:r>
              <a:rPr lang="ru-RU" sz="1200" dirty="0">
                <a:solidFill>
                  <a:srgbClr val="000000"/>
                </a:solidFill>
                <a:ea typeface="Calibri"/>
              </a:rPr>
              <a:t>повышение качества и комфорта проживания населения на территории Тацинского сельского поселения</a:t>
            </a:r>
            <a:endParaRPr lang="ru-RU" sz="1200" i="1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533458"/>
              </p:ext>
            </p:extLst>
          </p:nvPr>
        </p:nvGraphicFramePr>
        <p:xfrm>
          <a:off x="107505" y="4293097"/>
          <a:ext cx="8712967" cy="2326629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tblPr>
              <a:tblGrid>
                <a:gridCol w="4495817"/>
                <a:gridCol w="1506125"/>
                <a:gridCol w="1379896"/>
                <a:gridCol w="1331129"/>
              </a:tblGrid>
              <a:tr h="37832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Основные целевые показатели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2019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2020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2021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62978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Доля благоустроенных общественных территорий от общего количества общественных территорий Тацинского сельского поселения%</a:t>
                      </a:r>
                      <a:endParaRPr kumimoji="0" lang="ru-RU" sz="140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066" marR="35066" marT="57689" marB="57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</a:tr>
              <a:tr h="61071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Доля благоустроенных дворовых территорий многоквартирных домов от общего количества дворовых территорий многоквартирных домов Тацинского сельского поселения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%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Содержимое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4632462"/>
              </p:ext>
            </p:extLst>
          </p:nvPr>
        </p:nvGraphicFramePr>
        <p:xfrm>
          <a:off x="3491880" y="1484784"/>
          <a:ext cx="554461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635896" y="3485568"/>
            <a:ext cx="5184576" cy="486000"/>
          </a:xfrm>
          <a:prstGeom prst="roundRect">
            <a:avLst/>
          </a:prstGeom>
          <a:gradFill rotWithShape="1">
            <a:gsLst>
              <a:gs pos="0">
                <a:srgbClr val="4F81BD">
                  <a:tint val="1000"/>
                  <a:satMod val="255000"/>
                </a:srgbClr>
              </a:gs>
              <a:gs pos="55000">
                <a:srgbClr val="4F81BD">
                  <a:tint val="12000"/>
                  <a:satMod val="255000"/>
                </a:srgbClr>
              </a:gs>
              <a:gs pos="100000">
                <a:srgbClr val="4F81B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F81B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Средства местного бюджета и иные межбюджетные трансферты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355976" y="3250332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060132" y="3245272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7596336" y="3240212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52202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Основные задачи муниципальной программы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340768"/>
            <a:ext cx="7632848" cy="756084"/>
          </a:xfrm>
          <a:prstGeom prst="rect">
            <a:avLst/>
          </a:prstGeom>
          <a:solidFill>
            <a:srgbClr val="66FFCC"/>
          </a:solidFill>
          <a:ln w="9525" cap="flat" cmpd="sng" algn="ctr">
            <a:solidFill>
              <a:srgbClr val="4BACC6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600" kern="0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Georgia"/>
              </a:rPr>
              <a:t> создание условий для повышения заинтересованности граждан, организаций и иных лиц в реализации мероприятий по благоустройству территории муниципального образования «Тацинское сельское поселение»</a:t>
            </a:r>
            <a:endParaRPr kumimoji="0" lang="ru-RU" sz="1800" b="0" i="0" u="none" strike="noStrike" kern="0" cap="none" spc="0" normalizeH="0" baseline="0" noProof="0" dirty="0">
              <a:ln w="6350">
                <a:solidFill>
                  <a:sysClr val="windowText" lastClr="000000"/>
                </a:solidFill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6384" y="2348880"/>
            <a:ext cx="7632848" cy="756084"/>
          </a:xfrm>
          <a:prstGeom prst="rect">
            <a:avLst/>
          </a:prstGeom>
          <a:solidFill>
            <a:srgbClr val="66FFCC"/>
          </a:solidFill>
          <a:ln w="9525" cap="flat" cmpd="sng" algn="ctr">
            <a:solidFill>
              <a:srgbClr val="4BACC6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kern="0" dirty="0">
                <a:ln w="6350"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latin typeface="Georgia"/>
              </a:rPr>
              <a:t>увеличение количества благоустроенных дворовых территорий многоквартирных домов Тацинского сельского поселения</a:t>
            </a:r>
            <a:endParaRPr kumimoji="0" lang="ru-RU" sz="1800" b="0" i="0" u="none" strike="noStrike" kern="0" cap="none" spc="0" normalizeH="0" baseline="0" noProof="0" dirty="0">
              <a:ln w="6350">
                <a:solidFill>
                  <a:sysClr val="windowText" lastClr="000000"/>
                </a:solidFill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58244" y="3320988"/>
            <a:ext cx="7632848" cy="756084"/>
          </a:xfrm>
          <a:prstGeom prst="rect">
            <a:avLst/>
          </a:prstGeom>
          <a:solidFill>
            <a:srgbClr val="66FFCC"/>
          </a:solidFill>
          <a:ln w="9525" cap="flat" cmpd="sng" algn="ctr">
            <a:solidFill>
              <a:srgbClr val="4BACC6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kern="0" dirty="0">
                <a:ln w="6350"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latin typeface="Georgia"/>
              </a:rPr>
              <a:t>увеличение количества благоустроенных общественных территорий Тацинского сельского поселения</a:t>
            </a:r>
            <a:endParaRPr kumimoji="0" lang="ru-RU" sz="1800" b="0" i="0" u="none" strike="noStrike" kern="0" cap="none" spc="0" normalizeH="0" baseline="0" noProof="0" dirty="0">
              <a:ln w="6350">
                <a:solidFill>
                  <a:sysClr val="windowText" lastClr="000000"/>
                </a:solidFill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1029" name="Picture 5" descr="C:\Общая папка\Аллея Герое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608" y="424635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Zem\общая папка\Натали\фото 2017\установка лавочки по ул. Ленина\IMG_344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634071"/>
            <a:ext cx="2561879" cy="1662974"/>
          </a:xfrm>
          <a:prstGeom prst="rect">
            <a:avLst/>
          </a:prstGeom>
          <a:noFill/>
        </p:spPr>
      </p:pic>
      <p:pic>
        <p:nvPicPr>
          <p:cNvPr id="12" name="Picture 2" descr="http://regionsamara.ru/wp-content/uploads/2017/05/komfor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7" b="6577"/>
          <a:stretch/>
        </p:blipFill>
        <p:spPr bwMode="auto">
          <a:xfrm>
            <a:off x="232024" y="4246358"/>
            <a:ext cx="2952328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437789"/>
      </p:ext>
    </p:extLst>
  </p:cSld>
  <p:clrMapOvr>
    <a:masterClrMapping/>
  </p:clrMapOvr>
  <p:transition>
    <p:strip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User\Desktop\Документы\2016\135 лет\грамоты\Фото для Зубрилиной Т. В\IMG_31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7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29"/>
          <p:cNvGrpSpPr>
            <a:grpSpLocks/>
          </p:cNvGrpSpPr>
          <p:nvPr/>
        </p:nvGrpSpPr>
        <p:grpSpPr bwMode="auto">
          <a:xfrm rot="10800000">
            <a:off x="179732" y="4725144"/>
            <a:ext cx="8964531" cy="2016224"/>
            <a:chOff x="-4246" y="2916"/>
            <a:chExt cx="14260" cy="854"/>
          </a:xfrm>
        </p:grpSpPr>
        <p:sp>
          <p:nvSpPr>
            <p:cNvPr id="7" name="AutoShape 16"/>
            <p:cNvSpPr>
              <a:spLocks noChangeArrowheads="1"/>
            </p:cNvSpPr>
            <p:nvPr/>
          </p:nvSpPr>
          <p:spPr bwMode="gray">
            <a:xfrm rot="16200000">
              <a:off x="2457" y="-3787"/>
              <a:ext cx="854" cy="14260"/>
            </a:xfrm>
            <a:prstGeom prst="upArrow">
              <a:avLst>
                <a:gd name="adj1" fmla="val 63898"/>
                <a:gd name="adj2" fmla="val 85770"/>
              </a:avLst>
            </a:prstGeom>
            <a:gradFill rotWithShape="1">
              <a:gsLst>
                <a:gs pos="0">
                  <a:srgbClr val="D6C334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>
              <a:outerShdw dist="155023" dir="2099521" sy="50000" kx="2453608" algn="bl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Text Box 18"/>
            <p:cNvSpPr txBox="1">
              <a:spLocks noChangeArrowheads="1"/>
            </p:cNvSpPr>
            <p:nvPr/>
          </p:nvSpPr>
          <p:spPr bwMode="gray">
            <a:xfrm rot="10800000">
              <a:off x="-3960" y="3089"/>
              <a:ext cx="13974" cy="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Предложенное  решение </a:t>
              </a: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о бюджете </a:t>
              </a: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на </a:t>
              </a: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2019 год и плановый период </a:t>
              </a:r>
              <a:endPara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2020 </a:t>
              </a: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и 2021 годов создаст </a:t>
              </a: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дополнительные </a:t>
              </a: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условия для </a:t>
              </a: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выполнения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 </a:t>
              </a: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поставленных </a:t>
              </a: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Президентом</a:t>
              </a:r>
              <a:r>
                <a:rPr kumimoji="0" lang="ru-RU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 </a:t>
              </a:r>
              <a:r>
                <a:rPr kumimoji="0" lang="ru-RU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России, Губернатором  области </a:t>
              </a:r>
              <a:endParaRPr kumimoji="0" lang="ru-RU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приоритетных </a:t>
              </a:r>
              <a:r>
                <a:rPr kumimoji="0" lang="ru-RU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задач.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endParaRPr>
            </a:p>
          </p:txBody>
        </p:sp>
        <p:sp>
          <p:nvSpPr>
            <p:cNvPr id="9" name="Line 28"/>
            <p:cNvSpPr>
              <a:spLocks noChangeShapeType="1"/>
            </p:cNvSpPr>
            <p:nvPr/>
          </p:nvSpPr>
          <p:spPr bwMode="gray">
            <a:xfrm>
              <a:off x="4656" y="3264"/>
              <a:ext cx="1104" cy="0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9445981"/>
      </p:ext>
    </p:extLst>
  </p:cSld>
  <p:clrMapOvr>
    <a:masterClrMapping/>
  </p:clrMapOvr>
  <p:transition>
    <p:strip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00FF00"/>
                </a:solidFill>
              </a:rPr>
              <a:t>Особенности </a:t>
            </a:r>
            <a:r>
              <a:rPr lang="ru-RU" sz="2200" dirty="0" smtClean="0">
                <a:solidFill>
                  <a:srgbClr val="00FF00"/>
                </a:solidFill>
              </a:rPr>
              <a:t> </a:t>
            </a:r>
            <a:r>
              <a:rPr lang="ru-RU" sz="2200" dirty="0" smtClean="0">
                <a:solidFill>
                  <a:srgbClr val="00FF00"/>
                </a:solidFill>
              </a:rPr>
              <a:t>бюджета</a:t>
            </a:r>
            <a:r>
              <a:rPr lang="ru-RU" sz="2200" dirty="0">
                <a:solidFill>
                  <a:srgbClr val="00FF00"/>
                </a:solidFill>
              </a:rPr>
              <a:t/>
            </a:r>
            <a:br>
              <a:rPr lang="ru-RU" sz="2200" dirty="0">
                <a:solidFill>
                  <a:srgbClr val="00FF00"/>
                </a:solidFill>
              </a:rPr>
            </a:br>
            <a:r>
              <a:rPr lang="ru-RU" sz="2200" dirty="0">
                <a:solidFill>
                  <a:srgbClr val="00FF00"/>
                </a:solidFill>
              </a:rPr>
              <a:t>на </a:t>
            </a:r>
            <a:r>
              <a:rPr lang="ru-RU" sz="2200" dirty="0" smtClean="0">
                <a:solidFill>
                  <a:srgbClr val="00FF00"/>
                </a:solidFill>
              </a:rPr>
              <a:t>2019 </a:t>
            </a:r>
            <a:r>
              <a:rPr lang="ru-RU" sz="2200" dirty="0">
                <a:solidFill>
                  <a:srgbClr val="00FF00"/>
                </a:solidFill>
              </a:rPr>
              <a:t>год и на плановый период </a:t>
            </a:r>
            <a:r>
              <a:rPr lang="ru-RU" sz="2200" dirty="0" smtClean="0">
                <a:solidFill>
                  <a:srgbClr val="00FF00"/>
                </a:solidFill>
              </a:rPr>
              <a:t>2020 </a:t>
            </a:r>
            <a:r>
              <a:rPr lang="ru-RU" sz="2200" dirty="0">
                <a:solidFill>
                  <a:srgbClr val="00FF00"/>
                </a:solidFill>
              </a:rPr>
              <a:t>и </a:t>
            </a:r>
            <a:r>
              <a:rPr lang="ru-RU" sz="2200" dirty="0" smtClean="0">
                <a:solidFill>
                  <a:srgbClr val="00FF00"/>
                </a:solidFill>
              </a:rPr>
              <a:t>2021 </a:t>
            </a:r>
            <a:r>
              <a:rPr lang="ru-RU" sz="2200" dirty="0">
                <a:solidFill>
                  <a:srgbClr val="00FF00"/>
                </a:solidFill>
              </a:rPr>
              <a:t>годов</a:t>
            </a:r>
            <a:r>
              <a:rPr lang="ru-RU" dirty="0">
                <a:solidFill>
                  <a:srgbClr val="00FF00"/>
                </a:solidFill>
              </a:rPr>
              <a:t/>
            </a:r>
            <a:br>
              <a:rPr lang="ru-RU" dirty="0">
                <a:solidFill>
                  <a:srgbClr val="00FF00"/>
                </a:solidFill>
              </a:rPr>
            </a:b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gray">
          <a:xfrm>
            <a:off x="0" y="1484784"/>
            <a:ext cx="8424936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7452320" y="1340768"/>
            <a:ext cx="1368152" cy="1391940"/>
            <a:chOff x="2016" y="1920"/>
            <a:chExt cx="1680" cy="1680"/>
          </a:xfrm>
        </p:grpSpPr>
        <p:sp>
          <p:nvSpPr>
            <p:cNvPr id="12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79512" y="1484784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законодательство 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gray">
          <a:xfrm>
            <a:off x="288032" y="2852936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Расходы сформированы на основе вновь принятых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муниципальных</a:t>
            </a:r>
          </a:p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Тацинского сельского поселения 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7452320" y="2714706"/>
            <a:ext cx="1152128" cy="1080120"/>
            <a:chOff x="2016" y="1920"/>
            <a:chExt cx="1680" cy="1680"/>
          </a:xfrm>
        </p:grpSpPr>
        <p:sp>
          <p:nvSpPr>
            <p:cNvPr id="17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" name="Rectangle 4"/>
          <p:cNvSpPr>
            <a:spLocks noChangeArrowheads="1"/>
          </p:cNvSpPr>
          <p:nvPr/>
        </p:nvSpPr>
        <p:spPr bwMode="gray">
          <a:xfrm>
            <a:off x="51664" y="3933056"/>
            <a:ext cx="8005232" cy="1296144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lvl="0"/>
            <a:r>
              <a:rPr lang="ru-RU" sz="1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Параметры </a:t>
            </a:r>
            <a:r>
              <a:rPr lang="ru-RU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местного </a:t>
            </a:r>
            <a:r>
              <a:rPr lang="ru-RU" sz="1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бюджета сформированы с учетом бюджетного эффекта, </a:t>
            </a:r>
          </a:p>
          <a:p>
            <a:pPr lvl="0"/>
            <a:r>
              <a:rPr lang="ru-RU" sz="1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предварительно спрогнозированного в соответствии с Планом мероприятий по </a:t>
            </a:r>
          </a:p>
          <a:p>
            <a:pPr lvl="0"/>
            <a:r>
              <a:rPr lang="ru-RU" sz="1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росту доходного потенциала </a:t>
            </a:r>
            <a:r>
              <a:rPr lang="ru-RU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Тацинского сельского поселения , </a:t>
            </a:r>
          </a:p>
          <a:p>
            <a:pPr lvl="0"/>
            <a:r>
              <a:rPr lang="ru-RU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оптимизации </a:t>
            </a:r>
            <a:r>
              <a:rPr lang="ru-RU" sz="1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местного бюджета </a:t>
            </a:r>
            <a:r>
              <a:rPr lang="ru-RU" sz="1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сокращению </a:t>
            </a:r>
            <a:endParaRPr lang="ru-RU" sz="17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Муниципального  </a:t>
            </a:r>
            <a:r>
              <a:rPr lang="ru-RU" sz="1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долга </a:t>
            </a:r>
            <a:r>
              <a:rPr lang="ru-RU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поселения до </a:t>
            </a:r>
            <a:r>
              <a:rPr lang="ru-RU" sz="1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 года </a:t>
            </a:r>
          </a:p>
        </p:txBody>
      </p:sp>
      <p:grpSp>
        <p:nvGrpSpPr>
          <p:cNvPr id="21" name="Group 5"/>
          <p:cNvGrpSpPr>
            <a:grpSpLocks/>
          </p:cNvGrpSpPr>
          <p:nvPr/>
        </p:nvGrpSpPr>
        <p:grpSpPr bwMode="auto">
          <a:xfrm>
            <a:off x="7452320" y="3919217"/>
            <a:ext cx="1368152" cy="1309983"/>
            <a:chOff x="2016" y="1920"/>
            <a:chExt cx="1680" cy="1680"/>
          </a:xfrm>
        </p:grpSpPr>
        <p:sp>
          <p:nvSpPr>
            <p:cNvPr id="2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" name="Rectangle 10"/>
          <p:cNvSpPr>
            <a:spLocks noChangeArrowheads="1"/>
          </p:cNvSpPr>
          <p:nvPr/>
        </p:nvSpPr>
        <p:spPr bwMode="gray">
          <a:xfrm>
            <a:off x="51664" y="5934654"/>
            <a:ext cx="7748352" cy="779329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Обеспечение реализации Указа Президента Российской Федерации </a:t>
            </a: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07.05.2018   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204 «О национальных целях и стратегических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задачах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Федерации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на период до 2024 года» </a:t>
            </a:r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12"/>
          <p:cNvGrpSpPr>
            <a:grpSpLocks/>
          </p:cNvGrpSpPr>
          <p:nvPr/>
        </p:nvGrpSpPr>
        <p:grpSpPr bwMode="auto">
          <a:xfrm>
            <a:off x="7800016" y="5733256"/>
            <a:ext cx="1020456" cy="980728"/>
            <a:chOff x="2016" y="1920"/>
            <a:chExt cx="1680" cy="1680"/>
          </a:xfrm>
        </p:grpSpPr>
        <p:sp>
          <p:nvSpPr>
            <p:cNvPr id="26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4721736"/>
      </p:ext>
    </p:extLst>
  </p:cSld>
  <p:clrMapOvr>
    <a:masterClrMapping/>
  </p:clrMapOvr>
  <p:transition>
    <p:strip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74638"/>
            <a:ext cx="8988782" cy="11430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Основные приоритеты бюджетной </a:t>
            </a:r>
            <a:r>
              <a:rPr lang="ru-RU" sz="2800" dirty="0" smtClean="0">
                <a:solidFill>
                  <a:srgbClr val="FFFF00"/>
                </a:solidFill>
              </a:rPr>
              <a:t>политики:</a:t>
            </a:r>
            <a:r>
              <a:rPr lang="ru-RU" sz="2800" dirty="0">
                <a:solidFill>
                  <a:srgbClr val="FFFF00"/>
                </a:solidFill>
              </a:rPr>
              <a:t/>
            </a:r>
            <a:br>
              <a:rPr lang="ru-RU" sz="2800" dirty="0">
                <a:solidFill>
                  <a:srgbClr val="FFFF00"/>
                </a:solidFill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1798" y="1844824"/>
            <a:ext cx="3992170" cy="914400"/>
          </a:xfrm>
          <a:prstGeom prst="roundRect">
            <a:avLst/>
          </a:prstGeom>
          <a:solidFill>
            <a:srgbClr val="4F81BD"/>
          </a:solidFill>
          <a:ln w="1905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ysClr val="window" lastClr="FFFFFF"/>
                </a:solidFill>
                <a:latin typeface="Georgia"/>
              </a:rPr>
              <a:t>Обеспечение социального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ysClr val="window" lastClr="FFFFFF"/>
                </a:solidFill>
                <a:latin typeface="Georgia"/>
              </a:rPr>
              <a:t>благополучия населения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92080" y="1844824"/>
            <a:ext cx="2808312" cy="914400"/>
          </a:xfrm>
          <a:prstGeom prst="roundRect">
            <a:avLst/>
          </a:prstGeom>
          <a:solidFill>
            <a:srgbClr val="4F81BD"/>
          </a:solidFill>
          <a:ln w="1905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ysClr val="window" lastClr="FFFFFF"/>
                </a:solidFill>
                <a:latin typeface="Georgia"/>
              </a:rPr>
              <a:t>Экономический рост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198168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пути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реализации бюджетной политики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91798" y="3720186"/>
            <a:ext cx="1647635" cy="2911872"/>
            <a:chOff x="183161" y="0"/>
            <a:chExt cx="1647635" cy="291187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83161" y="0"/>
              <a:ext cx="1647635" cy="2911872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4F81BD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4" name="Скругленный прямоугольник 4"/>
            <p:cNvSpPr/>
            <p:nvPr/>
          </p:nvSpPr>
          <p:spPr>
            <a:xfrm>
              <a:off x="183161" y="1164748"/>
              <a:ext cx="1647635" cy="1164748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обеспечение наполняемости  бюджета собственными доходами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195736" y="3774310"/>
            <a:ext cx="1760350" cy="2911872"/>
            <a:chOff x="1888530" y="0"/>
            <a:chExt cx="1760350" cy="291187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888530" y="0"/>
              <a:ext cx="1760350" cy="2911872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4F81BD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7" name="Скругленный прямоугольник 4"/>
            <p:cNvSpPr/>
            <p:nvPr/>
          </p:nvSpPr>
          <p:spPr>
            <a:xfrm>
              <a:off x="1888530" y="1164748"/>
              <a:ext cx="1760350" cy="1514278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>
                  <a:solidFill>
                    <a:sysClr val="window" lastClr="FFFFFF"/>
                  </a:solidFill>
                  <a:latin typeface="Arial Black" pitchFamily="34" charset="0"/>
                </a:rPr>
                <a:t>Формирование </a:t>
              </a:r>
            </a:p>
            <a:p>
              <a:pPr lvl="0" algn="ct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>
                  <a:solidFill>
                    <a:sysClr val="window" lastClr="FFFFFF"/>
                  </a:solidFill>
                  <a:latin typeface="Arial Black" pitchFamily="34" charset="0"/>
                </a:rPr>
                <a:t>расходов с </a:t>
              </a:r>
            </a:p>
            <a:p>
              <a:pPr lvl="0" algn="ct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>
                  <a:solidFill>
                    <a:sysClr val="window" lastClr="FFFFFF"/>
                  </a:solidFill>
                  <a:latin typeface="Arial Black" pitchFamily="34" charset="0"/>
                </a:rPr>
                <a:t>учетом их </a:t>
              </a:r>
            </a:p>
            <a:p>
              <a:pPr lvl="0" algn="ct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>
                  <a:solidFill>
                    <a:sysClr val="window" lastClr="FFFFFF"/>
                  </a:solidFill>
                  <a:latin typeface="Arial Black" pitchFamily="34" charset="0"/>
                </a:rPr>
                <a:t>оптимизации и </a:t>
              </a:r>
            </a:p>
            <a:p>
              <a:pPr lvl="0" algn="ct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>
                  <a:solidFill>
                    <a:sysClr val="window" lastClr="FFFFFF"/>
                  </a:solidFill>
                  <a:latin typeface="Arial Black" pitchFamily="34" charset="0"/>
                </a:rPr>
                <a:t>повышения </a:t>
              </a:r>
            </a:p>
            <a:p>
              <a:pPr lvl="0" algn="ct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 smtClean="0">
                  <a:solidFill>
                    <a:sysClr val="window" lastClr="FFFFFF"/>
                  </a:solidFill>
                  <a:latin typeface="Arial Black" pitchFamily="34" charset="0"/>
                </a:rPr>
                <a:t>эффективности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250556" y="3796138"/>
            <a:ext cx="1924447" cy="2911872"/>
            <a:chOff x="3706614" y="0"/>
            <a:chExt cx="1924447" cy="291187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3706614" y="0"/>
              <a:ext cx="1924447" cy="2911872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4F81BD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0" name="Скругленный прямоугольник 4"/>
            <p:cNvSpPr/>
            <p:nvPr/>
          </p:nvSpPr>
          <p:spPr>
            <a:xfrm>
              <a:off x="3706614" y="1164748"/>
              <a:ext cx="1924447" cy="1164748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стабильность налоговых и неналоговых условий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385867" y="3791326"/>
            <a:ext cx="1731541" cy="2911872"/>
            <a:chOff x="5688795" y="0"/>
            <a:chExt cx="1731541" cy="291187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5688795" y="0"/>
              <a:ext cx="1731541" cy="2911872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4F81BD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3" name="Скругленный прямоугольник 4"/>
            <p:cNvSpPr/>
            <p:nvPr/>
          </p:nvSpPr>
          <p:spPr>
            <a:xfrm>
              <a:off x="5688795" y="1164748"/>
              <a:ext cx="1731541" cy="1164748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инвестирование </a:t>
              </a:r>
              <a:b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</a:b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в человеческий капитал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Овал 23"/>
          <p:cNvSpPr/>
          <p:nvPr/>
        </p:nvSpPr>
        <p:spPr>
          <a:xfrm>
            <a:off x="709665" y="3829408"/>
            <a:ext cx="811900" cy="800817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sp>
        <p:nvSpPr>
          <p:cNvPr id="25" name="Овал 24"/>
          <p:cNvSpPr/>
          <p:nvPr/>
        </p:nvSpPr>
        <p:spPr>
          <a:xfrm>
            <a:off x="2699792" y="3849533"/>
            <a:ext cx="774442" cy="800817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sp>
        <p:nvSpPr>
          <p:cNvPr id="26" name="Овал 25"/>
          <p:cNvSpPr/>
          <p:nvPr/>
        </p:nvSpPr>
        <p:spPr>
          <a:xfrm>
            <a:off x="4803256" y="3849533"/>
            <a:ext cx="819046" cy="800817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sp>
        <p:nvSpPr>
          <p:cNvPr id="27" name="Овал 26"/>
          <p:cNvSpPr/>
          <p:nvPr/>
        </p:nvSpPr>
        <p:spPr>
          <a:xfrm>
            <a:off x="6864416" y="3987805"/>
            <a:ext cx="774442" cy="800817"/>
          </a:xfrm>
          <a:prstGeom prst="ellipse">
            <a:avLst/>
          </a:prstGeom>
          <a:blipFill rotWithShape="0">
            <a:blip r:embed="rId5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</p:spTree>
    <p:extLst>
      <p:ext uri="{BB962C8B-B14F-4D97-AF65-F5344CB8AC3E}">
        <p14:creationId xmlns:p14="http://schemas.microsoft.com/office/powerpoint/2010/main" val="2643590111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1224136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Показатели прогноза социально экономического развития Тацинского поселения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6" name="Group 1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4070536"/>
              </p:ext>
            </p:extLst>
          </p:nvPr>
        </p:nvGraphicFramePr>
        <p:xfrm>
          <a:off x="457200" y="1905000"/>
          <a:ext cx="8229600" cy="4882896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Индекс потребительских цен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(декабрь к декабрю в процентах)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3366"/>
                        </a:gs>
                        <a:gs pos="100000">
                          <a:srgbClr val="3AC2A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Среднемесячная заработная плата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(рублей в месяц)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3366"/>
                        </a:gs>
                        <a:gs pos="100000">
                          <a:srgbClr val="4B86C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Количество безработных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(в чел.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3366"/>
                        </a:gs>
                        <a:gs pos="100000">
                          <a:srgbClr val="4E3CD6"/>
                        </a:gs>
                      </a:gsLst>
                      <a:lin ang="5400000" scaled="1"/>
                    </a:gra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3E7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2018 (оценка)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3E7A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103,1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22 870,0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165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3E7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2019 (прогноз)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3E7A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104,3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22 998,0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163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3E7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2020 (прогноз)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3E7A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103,8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23 126,0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162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3E7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2021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3E7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(прогноз)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3E7A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104,0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23 126,0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159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993497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28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Основные характеристики бюджета Тацинского сельского поселения на 2019-2021 годы</a:t>
            </a:r>
            <a:r>
              <a:rPr lang="ru-RU" sz="2800" i="1" kern="0" dirty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itchFamily="18" charset="0"/>
              </a:rPr>
              <a:t/>
            </a:r>
            <a:br>
              <a:rPr lang="ru-RU" sz="2800" i="1" kern="0" dirty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itchFamily="18" charset="0"/>
              </a:rPr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689458"/>
              </p:ext>
            </p:extLst>
          </p:nvPr>
        </p:nvGraphicFramePr>
        <p:xfrm>
          <a:off x="323524" y="1268760"/>
          <a:ext cx="8352931" cy="4785309"/>
        </p:xfrm>
        <a:graphic>
          <a:graphicData uri="http://schemas.openxmlformats.org/drawingml/2006/table">
            <a:tbl>
              <a:tblPr/>
              <a:tblGrid>
                <a:gridCol w="3671431"/>
                <a:gridCol w="1478932"/>
                <a:gridCol w="1538769"/>
                <a:gridCol w="1663799"/>
              </a:tblGrid>
              <a:tr h="746271">
                <a:tc>
                  <a:txBody>
                    <a:bodyPr/>
                    <a:lstStyle/>
                    <a:p>
                      <a:pPr marR="114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Наименование показателей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Прогноз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на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2019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год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Прогноз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на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2020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год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Прогноз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на 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2021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год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3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r>
                        <a:rPr lang="ru-RU" sz="1800" b="1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. Доходы </a:t>
                      </a: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– всего,</a:t>
                      </a: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из них: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5820" algn="l"/>
                        </a:tabLst>
                      </a:pPr>
                      <a:r>
                        <a:rPr lang="ru-RU" sz="180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18028,4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16160,5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16263,6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налоговые доходы и не налоговые доходы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11946,7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12150,8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12153,3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безвозмездные поступления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6081,7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4009,7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4110,3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ru-RU" sz="1800" b="1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. Расходы </a:t>
                      </a: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– всего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5820" algn="l"/>
                        </a:tabLst>
                      </a:pPr>
                      <a:r>
                        <a:rPr lang="ru-RU" sz="180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18028,4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16160,5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16263,6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из них: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3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на реализацию муниципальных целевых программ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8593,4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6883,2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5842,2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расходы на приоритетные направления: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благоустройство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6556,4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6016,1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4973,4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Культура и физическая культура 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700,0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700,0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700,0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3. Дефицит (профицит)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89304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30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Основные параметры </a:t>
            </a:r>
            <a:r>
              <a:rPr lang="ru-RU" sz="23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местного</a:t>
            </a:r>
            <a:br>
              <a:rPr lang="ru-RU" sz="23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</a:br>
            <a:r>
              <a:rPr lang="ru-RU" sz="23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 </a:t>
            </a:r>
            <a:r>
              <a:rPr lang="ru-RU" sz="230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бюджета </a:t>
            </a:r>
            <a:r>
              <a:rPr lang="ru-RU" sz="23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 на 2019 </a:t>
            </a:r>
            <a:r>
              <a:rPr lang="ru-RU" sz="230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год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5416210" y="1370710"/>
            <a:ext cx="31882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18028,4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822114" y="1370709"/>
            <a:ext cx="33797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18028,4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95536" y="2114525"/>
            <a:ext cx="3816424" cy="764205"/>
            <a:chOff x="0" y="864095"/>
            <a:chExt cx="3816424" cy="7642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864095"/>
              <a:ext cx="3816424" cy="76420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9BBB59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9BBB59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9BBB59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3" name="Скругленный прямоугольник 4"/>
            <p:cNvSpPr/>
            <p:nvPr/>
          </p:nvSpPr>
          <p:spPr>
            <a:xfrm>
              <a:off x="839705" y="864095"/>
              <a:ext cx="2976718" cy="76420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Налог на доходы физических лиц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5320,0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433857" y="2127349"/>
            <a:ext cx="763284" cy="611364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grpSp>
        <p:nvGrpSpPr>
          <p:cNvPr id="15" name="Группа 14"/>
          <p:cNvGrpSpPr/>
          <p:nvPr/>
        </p:nvGrpSpPr>
        <p:grpSpPr>
          <a:xfrm>
            <a:off x="450253" y="3076489"/>
            <a:ext cx="3816424" cy="764205"/>
            <a:chOff x="0" y="0"/>
            <a:chExt cx="3816424" cy="7642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0" y="0"/>
              <a:ext cx="3816424" cy="76420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C0504D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7" name="Скругленный прямоугольник 4"/>
            <p:cNvSpPr/>
            <p:nvPr/>
          </p:nvSpPr>
          <p:spPr>
            <a:xfrm>
              <a:off x="839705" y="0"/>
              <a:ext cx="2976718" cy="76420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dirty="0" smtClean="0">
                  <a:solidFill>
                    <a:sysClr val="window" lastClr="FFFFFF"/>
                  </a:solidFill>
                  <a:cs typeface="Arial" pitchFamily="34" charset="0"/>
                </a:rPr>
                <a:t>Единый с/х налог</a:t>
              </a: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1400,0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408360" y="3198518"/>
            <a:ext cx="734481" cy="520145"/>
          </a:xfrm>
          <a:prstGeom prst="roundRect">
            <a:avLst>
              <a:gd name="adj" fmla="val 10000"/>
            </a:avLst>
          </a:prstGeom>
          <a:blipFill rotWithShape="0">
            <a:blip r:embed="rId3">
              <a:lum bright="-8000" contrast="35000"/>
            </a:blip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grpSp>
        <p:nvGrpSpPr>
          <p:cNvPr id="20" name="Группа 19"/>
          <p:cNvGrpSpPr/>
          <p:nvPr/>
        </p:nvGrpSpPr>
        <p:grpSpPr>
          <a:xfrm>
            <a:off x="385415" y="4077072"/>
            <a:ext cx="3816424" cy="764205"/>
            <a:chOff x="0" y="1681253"/>
            <a:chExt cx="3816424" cy="7642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0" y="1681253"/>
              <a:ext cx="3816424" cy="76420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8064A2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2" name="Скругленный прямоугольник 4"/>
            <p:cNvSpPr/>
            <p:nvPr/>
          </p:nvSpPr>
          <p:spPr>
            <a:xfrm>
              <a:off x="839705" y="1681253"/>
              <a:ext cx="2976718" cy="76420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Налоги  на имущество 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4729,2</a:t>
              </a:r>
              <a:endPara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429568" y="4297508"/>
            <a:ext cx="763284" cy="611364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grpSp>
        <p:nvGrpSpPr>
          <p:cNvPr id="24" name="Группа 23"/>
          <p:cNvGrpSpPr/>
          <p:nvPr/>
        </p:nvGrpSpPr>
        <p:grpSpPr>
          <a:xfrm>
            <a:off x="408360" y="4965958"/>
            <a:ext cx="3816424" cy="764205"/>
            <a:chOff x="0" y="4203132"/>
            <a:chExt cx="3816424" cy="7642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0" y="4203132"/>
              <a:ext cx="3816424" cy="76420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C0504D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6" name="Скругленный прямоугольник 4"/>
            <p:cNvSpPr/>
            <p:nvPr/>
          </p:nvSpPr>
          <p:spPr>
            <a:xfrm>
              <a:off x="839705" y="4203132"/>
              <a:ext cx="2976718" cy="76420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Иные доходы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497,5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29568" y="5949280"/>
            <a:ext cx="3816424" cy="764205"/>
            <a:chOff x="0" y="3362506"/>
            <a:chExt cx="3816424" cy="7642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0" y="3362506"/>
              <a:ext cx="3816424" cy="76420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79646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F79646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F79646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9" name="Скругленный прямоугольник 4"/>
            <p:cNvSpPr/>
            <p:nvPr/>
          </p:nvSpPr>
          <p:spPr>
            <a:xfrm>
              <a:off x="839705" y="3362506"/>
              <a:ext cx="2976718" cy="76420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Безвозмездные поступления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6081,7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0" name="Скругленный прямоугольник 29"/>
          <p:cNvSpPr/>
          <p:nvPr/>
        </p:nvSpPr>
        <p:spPr>
          <a:xfrm>
            <a:off x="461836" y="6102121"/>
            <a:ext cx="763284" cy="611364"/>
          </a:xfrm>
          <a:prstGeom prst="roundRect">
            <a:avLst>
              <a:gd name="adj" fmla="val 10000"/>
            </a:avLst>
          </a:prstGeom>
          <a:blipFill rotWithShape="0">
            <a:blip r:embed="rId5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sp>
        <p:nvSpPr>
          <p:cNvPr id="31" name="Скругленный прямоугольник 30"/>
          <p:cNvSpPr/>
          <p:nvPr/>
        </p:nvSpPr>
        <p:spPr>
          <a:xfrm>
            <a:off x="539374" y="5042378"/>
            <a:ext cx="763284" cy="611364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grpSp>
        <p:nvGrpSpPr>
          <p:cNvPr id="32" name="Группа 31"/>
          <p:cNvGrpSpPr/>
          <p:nvPr/>
        </p:nvGrpSpPr>
        <p:grpSpPr>
          <a:xfrm>
            <a:off x="5082754" y="2074667"/>
            <a:ext cx="3672408" cy="846829"/>
            <a:chOff x="150714" y="2145599"/>
            <a:chExt cx="3672408" cy="84682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150714" y="2145599"/>
              <a:ext cx="3672408" cy="846829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BACC6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4BACC6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4BACC6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34" name="Скругленный прямоугольник 4"/>
            <p:cNvSpPr/>
            <p:nvPr/>
          </p:nvSpPr>
          <p:spPr>
            <a:xfrm>
              <a:off x="799499" y="2145599"/>
              <a:ext cx="2872908" cy="84682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Благоустройство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dirty="0" smtClean="0">
                  <a:solidFill>
                    <a:sysClr val="window" lastClr="FFFFFF"/>
                  </a:solidFill>
                  <a:cs typeface="Arial" pitchFamily="34" charset="0"/>
                </a:rPr>
                <a:t>6556,4</a:t>
              </a: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048970" y="3198518"/>
            <a:ext cx="3672408" cy="845235"/>
            <a:chOff x="0" y="0"/>
            <a:chExt cx="3672408" cy="6501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0" y="0"/>
              <a:ext cx="3672408" cy="65018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C0504D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37" name="Скругленный прямоугольник 4"/>
            <p:cNvSpPr/>
            <p:nvPr/>
          </p:nvSpPr>
          <p:spPr>
            <a:xfrm>
              <a:off x="799499" y="0"/>
              <a:ext cx="2872908" cy="65018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Культура и ФК</a:t>
              </a:r>
              <a:endParaRPr lang="ru-RU" sz="1400" dirty="0">
                <a:solidFill>
                  <a:sysClr val="window" lastClr="FFFFFF"/>
                </a:solidFill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700,0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082754" y="5617426"/>
            <a:ext cx="3672408" cy="937739"/>
            <a:chOff x="0" y="4402770"/>
            <a:chExt cx="3672408" cy="5657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0" y="4402770"/>
              <a:ext cx="3672408" cy="56578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9BBB59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9BBB59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9BBB59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40" name="Скругленный прямоугольник 4"/>
            <p:cNvSpPr/>
            <p:nvPr/>
          </p:nvSpPr>
          <p:spPr>
            <a:xfrm>
              <a:off x="799499" y="4402770"/>
              <a:ext cx="2872908" cy="56578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Иные расходы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10398,8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082753" y="4297508"/>
            <a:ext cx="3672408" cy="847092"/>
            <a:chOff x="0" y="3057446"/>
            <a:chExt cx="3672408" cy="6501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0" y="3057446"/>
              <a:ext cx="3672408" cy="65018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79646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F79646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F79646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43" name="Скругленный прямоугольник 4"/>
            <p:cNvSpPr/>
            <p:nvPr/>
          </p:nvSpPr>
          <p:spPr>
            <a:xfrm>
              <a:off x="799499" y="3057446"/>
              <a:ext cx="2872908" cy="65018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Социальная политика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dirty="0" smtClean="0">
                  <a:solidFill>
                    <a:sysClr val="window" lastClr="FFFFFF"/>
                  </a:solidFill>
                  <a:cs typeface="Arial" pitchFamily="34" charset="0"/>
                </a:rPr>
                <a:t>373,2</a:t>
              </a: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44" name="Скругленный прямоугольник 43"/>
          <p:cNvSpPr/>
          <p:nvPr/>
        </p:nvSpPr>
        <p:spPr>
          <a:xfrm>
            <a:off x="5048970" y="4260303"/>
            <a:ext cx="734481" cy="520145"/>
          </a:xfrm>
          <a:prstGeom prst="roundRect">
            <a:avLst>
              <a:gd name="adj" fmla="val 10000"/>
            </a:avLst>
          </a:prstGeom>
          <a:blipFill rotWithShape="0">
            <a:blip r:embed="rId7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sp>
        <p:nvSpPr>
          <p:cNvPr id="45" name="Скругленный прямоугольник 44"/>
          <p:cNvSpPr/>
          <p:nvPr/>
        </p:nvSpPr>
        <p:spPr>
          <a:xfrm>
            <a:off x="5207365" y="5831616"/>
            <a:ext cx="734481" cy="509357"/>
          </a:xfrm>
          <a:prstGeom prst="roundRect">
            <a:avLst>
              <a:gd name="adj" fmla="val 10000"/>
            </a:avLst>
          </a:prstGeom>
          <a:blipFill rotWithShape="0">
            <a:blip r:embed="rId8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</p:spTree>
    <p:extLst>
      <p:ext uri="{BB962C8B-B14F-4D97-AF65-F5344CB8AC3E}">
        <p14:creationId xmlns:p14="http://schemas.microsoft.com/office/powerpoint/2010/main" val="943506576"/>
      </p:ext>
    </p:extLst>
  </p:cSld>
  <p:clrMapOvr>
    <a:masterClrMapping/>
  </p:clrMapOvr>
  <p:transition>
    <p:strip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Налоговые льготы Тацинского сельского поселения (земельный налог)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579296" cy="5328592"/>
          </a:xfrm>
        </p:spPr>
        <p:txBody>
          <a:bodyPr>
            <a:normAutofit fontScale="475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900" spc="10" dirty="0">
                <a:ea typeface="Times New Roman"/>
              </a:rPr>
              <a:t>1) Героев Советского Союза, Героев Российской Федерации, Героев </a:t>
            </a:r>
            <a:r>
              <a:rPr lang="ru-RU" sz="2900" spc="10" dirty="0" smtClean="0">
                <a:ea typeface="Times New Roman"/>
              </a:rPr>
              <a:t>Социалистического </a:t>
            </a:r>
            <a:r>
              <a:rPr lang="ru-RU" sz="2900" spc="10" dirty="0">
                <a:ea typeface="Times New Roman"/>
              </a:rPr>
              <a:t>труда и полных кавалеров ордена Славы, Трудовой Славы и «За службу Родине в Вооруженных Силах СССР»;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900" spc="10" dirty="0">
                <a:ea typeface="Times New Roman"/>
              </a:rPr>
              <a:t>2) инвалидов I и II группы;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900" spc="10" dirty="0">
                <a:ea typeface="Times New Roman"/>
              </a:rPr>
              <a:t>3) ветеранов Великой Отечественной Войны, инвалидов Великой </a:t>
            </a:r>
            <a:r>
              <a:rPr lang="ru-RU" sz="2900" spc="10" dirty="0" smtClean="0">
                <a:ea typeface="Times New Roman"/>
              </a:rPr>
              <a:t>Отечественной </a:t>
            </a:r>
            <a:r>
              <a:rPr lang="ru-RU" sz="2900" spc="10" dirty="0">
                <a:ea typeface="Times New Roman"/>
              </a:rPr>
              <a:t>Войны;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900" spc="10" dirty="0">
                <a:ea typeface="Times New Roman"/>
              </a:rPr>
              <a:t>4) граждан, подвергшихся воздействию радиации вследствие катастрофы на Чернобыльской АЭС и других радиационных аварий на атомных объектах гражданского или военного назначения, а также в результате испытаний, учений и иных работ, связанных с любыми видами ядерных установок, включая ядерное оружие и космическую технику;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900" spc="10" dirty="0">
                <a:ea typeface="Times New Roman"/>
              </a:rPr>
              <a:t>5) граждан Российской Федерации, проживающих на территории </a:t>
            </a:r>
            <a:r>
              <a:rPr lang="ru-RU" sz="2900" spc="10" dirty="0" smtClean="0">
                <a:ea typeface="Times New Roman"/>
              </a:rPr>
              <a:t>Тацинского </a:t>
            </a:r>
            <a:r>
              <a:rPr lang="ru-RU" sz="2900" spc="10" dirty="0">
                <a:ea typeface="Times New Roman"/>
              </a:rPr>
              <a:t>сельского поселения не менее чем 5 лет, предшествующих дате подачи заявления о бесплатном  предоставлении земельного участка в собственность, имеющие трех и более несовершеннолетних детей и совместно проживающие с ними;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900" spc="10" dirty="0">
                <a:ea typeface="Times New Roman"/>
              </a:rPr>
              <a:t>6) граждан Российской Федерации, проживающих на территории </a:t>
            </a:r>
            <a:r>
              <a:rPr lang="ru-RU" sz="2900" spc="10" dirty="0" smtClean="0">
                <a:ea typeface="Times New Roman"/>
              </a:rPr>
              <a:t>Тацинского </a:t>
            </a:r>
            <a:r>
              <a:rPr lang="ru-RU" sz="2900" spc="10" dirty="0">
                <a:ea typeface="Times New Roman"/>
              </a:rPr>
              <a:t>сельского поселения не менее 5 лет, предшествующих дате подачи за-явления о бесплатном предоставлении земельного участка в собственность, имеющих трех и более усыновленных (удочеренных), а также находящихся под опекой и попечительством детей (при условии воспитание этих детей не менее 3 лет), и совместно проживающие с ними;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900" spc="10" dirty="0">
                <a:ea typeface="Times New Roman"/>
              </a:rPr>
              <a:t>7) граждан Российской Федерации, проживающих на территории </a:t>
            </a:r>
            <a:r>
              <a:rPr lang="ru-RU" sz="2900" spc="10" dirty="0" smtClean="0">
                <a:ea typeface="Times New Roman"/>
              </a:rPr>
              <a:t>Тацинского </a:t>
            </a:r>
            <a:r>
              <a:rPr lang="ru-RU" sz="2900" spc="10" dirty="0">
                <a:ea typeface="Times New Roman"/>
              </a:rPr>
              <a:t>сельского поселения, имеющих в составе семьи ребенка-инвалида.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358081"/>
      </p:ext>
    </p:extLst>
  </p:cSld>
  <p:clrMapOvr>
    <a:masterClrMapping/>
  </p:clrMapOvr>
  <p:transition>
    <p:strip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686800" cy="1301006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Налоговые льготы Тацинского сельского поселения </a:t>
            </a:r>
            <a:r>
              <a:rPr lang="ru-RU" sz="2800" dirty="0" smtClean="0">
                <a:solidFill>
                  <a:srgbClr val="FFFF00"/>
                </a:solidFill>
              </a:rPr>
              <a:t>(налог на имущество физических лиц)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208823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ru-RU" sz="2600" dirty="0"/>
              <a:t>Установить налоговые ставки по налогу на имущество физических лиц исходя из кадастровой стоимости объекта налогообложения в следующих размерах:  </a:t>
            </a:r>
            <a:r>
              <a:rPr lang="ru-RU" sz="2600" dirty="0" smtClean="0"/>
              <a:t>(за 2018 год)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542676"/>
              </p:ext>
            </p:extLst>
          </p:nvPr>
        </p:nvGraphicFramePr>
        <p:xfrm>
          <a:off x="251520" y="3356994"/>
          <a:ext cx="8568952" cy="1282686"/>
        </p:xfrm>
        <a:graphic>
          <a:graphicData uri="http://schemas.openxmlformats.org/drawingml/2006/table">
            <a:tbl>
              <a:tblPr firstRow="1" firstCol="1" bandRow="1"/>
              <a:tblGrid>
                <a:gridCol w="6188986"/>
                <a:gridCol w="2379966"/>
              </a:tblGrid>
              <a:tr h="4320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Кадастровая стоимость объектов налогообложения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Ставка налога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900 000 рублей (включительно)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 процента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Свыше 900 000 рублей до 1 300 000 рублей (включительно)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 процента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Свыше 1 300 000 рублей 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 процента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4725144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Освободить от уплаты налога на имущество граждан Российской Федерации, проживающих на территории Тацинского сельского поселения, имеющих в составе семьи детей-инвалидов, совместно проживающих с ними. </a:t>
            </a:r>
            <a:endParaRPr lang="ru-RU" dirty="0" smtClean="0"/>
          </a:p>
          <a:p>
            <a:r>
              <a:rPr lang="ru-RU" dirty="0" smtClean="0"/>
              <a:t> Налоговые льготы </a:t>
            </a:r>
            <a:r>
              <a:rPr lang="ru-RU" dirty="0"/>
              <a:t>предоставляется с учетом положений </a:t>
            </a:r>
            <a:r>
              <a:rPr lang="ru-RU" dirty="0" smtClean="0"/>
              <a:t> статьи </a:t>
            </a:r>
            <a:r>
              <a:rPr lang="ru-RU" dirty="0"/>
              <a:t>407 Налогового кодекса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2013707744"/>
      </p:ext>
    </p:extLst>
  </p:cSld>
  <p:clrMapOvr>
    <a:masterClrMapping/>
  </p:clrMapOvr>
  <p:transition>
    <p:strips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9799</TotalTime>
  <Words>2087</Words>
  <Application>Microsoft Office PowerPoint</Application>
  <PresentationFormat>Экран (4:3)</PresentationFormat>
  <Paragraphs>442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Апекс</vt:lpstr>
      <vt:lpstr>Специальное оформление</vt:lpstr>
      <vt:lpstr>1_Апекс</vt:lpstr>
      <vt:lpstr> Бюджет Тацинского сельского поселения на 2019 год и плановый период  2020 и 2021 годы</vt:lpstr>
      <vt:lpstr>Презентация PowerPoint</vt:lpstr>
      <vt:lpstr>Особенности  бюджета на 2019 год и на плановый период 2020 и 2021 годов </vt:lpstr>
      <vt:lpstr>Основные приоритеты бюджетной политики: </vt:lpstr>
      <vt:lpstr>Презентация PowerPoint</vt:lpstr>
      <vt:lpstr>Основные характеристики бюджета Тацинского сельского поселения на 2019-2021 годы </vt:lpstr>
      <vt:lpstr>Основные параметры местного  бюджета  на 2019 год</vt:lpstr>
      <vt:lpstr>Налоговые льготы Тацинского сельского поселения (земельный налог)</vt:lpstr>
      <vt:lpstr>Налоговые льготы Тацинского сельского поселения (налог на имущество физических лиц)</vt:lpstr>
      <vt:lpstr>Налоговые и неналоговые доходы бюджета  на 2019-2021 годы </vt:lpstr>
      <vt:lpstr>СТРУКТУРА НАЛОГОВЫХ И НЕНАЛОГОВЫХ ДОХОДОВ  БЮДЖЕТА В 2019 ГОДУ </vt:lpstr>
      <vt:lpstr>Структура расходов по разделам бюджетной классификации (тыс.руб.)</vt:lpstr>
      <vt:lpstr>Структура расходов по разделам бюджетной классификации 2019 год (%)</vt:lpstr>
      <vt:lpstr>Структура муниципальных программ Тацинского поселения на 2019 год</vt:lpstr>
      <vt:lpstr>Муниципальная программа Тацинского сельского поселения «Обеспечение общественного порядка и противодействие преступности»</vt:lpstr>
      <vt:lpstr>Муниципальная программа Тацинского сельского поселения «Защита населения и территории от чрезвычайных ситуаций, обеспечение пожарной безопасности и безопасности на водных объектах»</vt:lpstr>
      <vt:lpstr>Основные задачи муниципальной программы</vt:lpstr>
      <vt:lpstr>Муниципальная программа «Управление муниципальными финансами и создание условий для эффективного управления муниципальными финансами» </vt:lpstr>
      <vt:lpstr>Муниципальная программа Тацинского сельского поселения «Обеспечение качественными жилищно-коммунальными услугами населения Тацинского поселения»</vt:lpstr>
      <vt:lpstr>Муниципальная программа Тацинского сельского поселения   «Благоустройство»</vt:lpstr>
      <vt:lpstr>Муниципальная программа Тацинского сельского поселения «Развитие культуры»</vt:lpstr>
      <vt:lpstr>Презентация PowerPoint</vt:lpstr>
      <vt:lpstr>Муниципальная программа Тацинского сельского поселения «Развитие физической культуры и спорта»</vt:lpstr>
      <vt:lpstr>Основные ЗАДАЧИ и мероприятия муниципальной программы Тацинского сельского поселения «Развитие физической культуры и спорта»</vt:lpstr>
      <vt:lpstr>Муниципальная программа Тацинского сельского поселения «Обеспечение доступным и комфортным жильем населения Тацинского сельского поселения»</vt:lpstr>
      <vt:lpstr>Муниципальная программа Тацинского сельского поселения «Формирование современной городской среды на территории Тацинского сельского поселения» </vt:lpstr>
      <vt:lpstr>Основные задачи муниципальной программы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557</cp:revision>
  <dcterms:created xsi:type="dcterms:W3CDTF">2010-10-04T00:48:36Z</dcterms:created>
  <dcterms:modified xsi:type="dcterms:W3CDTF">2018-12-27T07:47:51Z</dcterms:modified>
</cp:coreProperties>
</file>