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4108"/>
    <a:srgbClr val="E9E9E9"/>
    <a:srgbClr val="263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377F0-15BA-44AA-AE0D-B7B593CA1E2E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0E3B6F-D687-43EA-8572-AF592B3F9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63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D33D85-4EA1-46D9-9E85-350228BC0F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A8B9D63-C6FC-49BB-8E4E-46FD1FC3D2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322792-C656-42E3-AF67-A6D111DD0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FE3368-CB04-4C10-9DA4-B31C404E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446A44-216A-4E40-BE1A-9702AAA75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3455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4CBAEC-AE36-4912-884C-1655FE13E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CD2C6D4-42B1-4863-A05A-5E9C102A7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A453F2-3AE1-48A2-9123-32D47F230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E38E84-9B50-4C27-A230-14937AB36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5DEA9A-3DF0-4848-94CE-3B2F51D1C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71871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35C5C11-1F3B-4C35-8FFE-0E7B1BE5AA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151E30A-BA4E-45EB-AB01-8E3D28C41D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859CBF-24C0-499D-B314-A03466167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8C0320-F12F-4DC3-95F1-0F70A4240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D34B38-74F5-4892-B638-A6A7ACF60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38985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82D235-3286-4909-8807-AED3DE5CC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8D013C-666A-4C90-A632-6354D3EC54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E766E9-9DA7-4D26-A848-DEA0CAF9C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4F7838-3156-4C60-A703-A1157471A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2A44B4-E31B-465B-956C-45EED849A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451115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547872-BC81-4196-A539-1ADDD9E01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FC09E4-57C2-49CC-B0E3-391A07EF2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DDD12-452C-4530-9EF5-7D0021750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877750-BB19-4B22-9EB2-F839BFF82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99D837-12D8-4E4B-9BCE-3E88B12D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955343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DDDD80-727E-40EB-9C26-020D7AEFD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7C8901-1A73-40E5-8A34-8BE100C3E9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C74BF0-6845-4BFD-AA9B-8E89E124C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008CEC-CC00-4A19-9BD5-02CE918B6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8375BA-CBC6-4025-BDAD-C2C9F3D4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DEC7F6-BC2A-449A-837D-284D41C23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09198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20A9F-D002-4287-926D-819249193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6439BE-7B09-475B-915C-B77E1B857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185E89-BB35-4896-A4A7-97ABEB82EA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C12B1C8-9097-4735-9F3D-E2341CA96E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756E65-BECB-4084-9C84-06221586C6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683FB5-7FB9-402D-98D0-AC9D33E15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408F48-26A1-427A-8F2C-6B5DC12C3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85F5919-FA17-4F91-B471-4ADCE258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05628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A8AEBB-F2D0-446F-A127-D597CA59C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A667B5-F7AA-44C1-B564-A2DDAEF9E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3C60C8-1A28-4979-ABB6-0F727D1D0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1AF55D-B06E-41F1-8056-48A3FD69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70702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D106401-EAFF-42AF-B879-BAC5BFEAA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A56D421-46E7-45D8-9AE4-75127A97C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B2F1F4E-4928-42E5-AC4D-137DDCB5A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62956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F35F4-3D95-49F4-9A33-3AA38EA39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52128CF-38C0-4D52-B928-6193F197D0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389C6B4-CFE6-4915-BD61-364AA99B1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F5ECF1-900B-47FD-9120-ED97562A2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E09BA3-FC57-4DD9-8A3E-B3B015138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AD99A4-2F96-4CEA-9D8C-1AA320344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4827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E6905E-CD10-4AF8-AB16-2E1044B21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7109B02-98E7-4064-9844-57EC36F67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878055-BD88-4CEF-A7EE-E69935FB3F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6EC6ED-9335-458B-84EB-33E7D8562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2447E7-1824-473D-B5EC-5B1DFDD9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A195C0-B086-4A67-BC77-23F379ED2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05247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08381-8E00-41F2-B309-F494C8F6F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79498F-4794-4541-97A3-8A54C0CDDA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FED63A-5F30-4856-AE5E-A8E2D3336D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AEC1F-AEA4-4B6B-B48B-AD5512D9FCB1}" type="datetimeFigureOut">
              <a:rPr lang="ru-RU" smtClean="0"/>
              <a:t>03.07.2026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3707C1-D6E5-48DA-8154-A867ADB9D1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02D5A1-C941-4490-B129-67B71BBE0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C68F9-0AF9-4387-BB06-BA919F357A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57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8EE03-73AA-47DD-9068-96998DF6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872531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8EE03-73AA-47DD-9068-96998DF6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6857996"/>
          </a:xfrm>
          <a:prstGeom prst="rect">
            <a:avLst/>
          </a:prstGeom>
        </p:spPr>
      </p:pic>
      <p:sp>
        <p:nvSpPr>
          <p:cNvPr id="3" name="Номер слайда 32">
            <a:extLst>
              <a:ext uri="{FF2B5EF4-FFF2-40B4-BE49-F238E27FC236}">
                <a16:creationId xmlns:a16="http://schemas.microsoft.com/office/drawing/2014/main" id="{54BD4D25-7F95-4715-9CD3-C2D9555D3AB3}"/>
              </a:ext>
            </a:extLst>
          </p:cNvPr>
          <p:cNvSpPr/>
          <p:nvPr/>
        </p:nvSpPr>
        <p:spPr>
          <a:xfrm>
            <a:off x="10804311" y="125835"/>
            <a:ext cx="1261854" cy="2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fld id="{AB163E1B-9B2E-4AE4-B4E2-E45874DD8D74}" type="slidenum">
              <a:rPr lang="ru-RU" sz="1400" b="0" strike="noStrike" spc="-1" smtClean="0">
                <a:solidFill>
                  <a:schemeClr val="bg1">
                    <a:lumMod val="85000"/>
                  </a:schemeClr>
                </a:solidFill>
                <a:latin typeface="Arial"/>
              </a:rPr>
              <a:pPr algn="r" defTabSz="914400">
                <a:lnSpc>
                  <a:spcPct val="100000"/>
                </a:lnSpc>
              </a:pPr>
              <a:t>10</a:t>
            </a:fld>
            <a:endParaRPr lang="ru-RU" sz="1400" b="0" strike="noStrike" spc="-1" dirty="0">
              <a:solidFill>
                <a:schemeClr val="bg1">
                  <a:lumMod val="85000"/>
                </a:schemeClr>
              </a:solidFill>
              <a:latin typeface="XO Oriel"/>
            </a:endParaRPr>
          </a:p>
        </p:txBody>
      </p:sp>
    </p:spTree>
    <p:extLst>
      <p:ext uri="{BB962C8B-B14F-4D97-AF65-F5344CB8AC3E}">
        <p14:creationId xmlns:p14="http://schemas.microsoft.com/office/powerpoint/2010/main" val="3426647634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8EE03-73AA-47DD-9068-96998DF6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204431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8EE03-73AA-47DD-9068-96998DF6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Номер слайда 32">
            <a:extLst>
              <a:ext uri="{FF2B5EF4-FFF2-40B4-BE49-F238E27FC236}">
                <a16:creationId xmlns:a16="http://schemas.microsoft.com/office/drawing/2014/main" id="{54BD4D25-7F95-4715-9CD3-C2D9555D3AB3}"/>
              </a:ext>
            </a:extLst>
          </p:cNvPr>
          <p:cNvSpPr/>
          <p:nvPr/>
        </p:nvSpPr>
        <p:spPr>
          <a:xfrm>
            <a:off x="10804311" y="125835"/>
            <a:ext cx="1261854" cy="2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fld id="{AB163E1B-9B2E-4AE4-B4E2-E45874DD8D74}" type="slidenum">
              <a:rPr lang="ru-RU" sz="1400" b="0" strike="noStrike" spc="-1">
                <a:solidFill>
                  <a:schemeClr val="bg1">
                    <a:lumMod val="50000"/>
                  </a:schemeClr>
                </a:solidFill>
                <a:latin typeface="Arial"/>
              </a:rPr>
              <a:pPr algn="r" defTabSz="914400">
                <a:lnSpc>
                  <a:spcPct val="100000"/>
                </a:lnSpc>
              </a:pPr>
              <a:t>2</a:t>
            </a:fld>
            <a:endParaRPr lang="ru-RU" sz="1400" b="0" strike="noStrike" spc="-1" dirty="0">
              <a:solidFill>
                <a:schemeClr val="bg1">
                  <a:lumMod val="50000"/>
                </a:schemeClr>
              </a:solidFill>
              <a:latin typeface="XO Oriel"/>
            </a:endParaRPr>
          </a:p>
        </p:txBody>
      </p:sp>
    </p:spTree>
    <p:extLst>
      <p:ext uri="{BB962C8B-B14F-4D97-AF65-F5344CB8AC3E}">
        <p14:creationId xmlns:p14="http://schemas.microsoft.com/office/powerpoint/2010/main" val="3415626452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8EE03-73AA-47DD-9068-96998DF6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sp>
        <p:nvSpPr>
          <p:cNvPr id="3" name="Номер слайда 32">
            <a:extLst>
              <a:ext uri="{FF2B5EF4-FFF2-40B4-BE49-F238E27FC236}">
                <a16:creationId xmlns:a16="http://schemas.microsoft.com/office/drawing/2014/main" id="{54BD4D25-7F95-4715-9CD3-C2D9555D3AB3}"/>
              </a:ext>
            </a:extLst>
          </p:cNvPr>
          <p:cNvSpPr/>
          <p:nvPr/>
        </p:nvSpPr>
        <p:spPr>
          <a:xfrm>
            <a:off x="10804311" y="125835"/>
            <a:ext cx="1261854" cy="2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fld id="{AB163E1B-9B2E-4AE4-B4E2-E45874DD8D74}" type="slidenum">
              <a:rPr lang="ru-RU" sz="1400" b="0" strike="noStrike" spc="-1">
                <a:solidFill>
                  <a:schemeClr val="bg1">
                    <a:lumMod val="50000"/>
                  </a:schemeClr>
                </a:solidFill>
                <a:latin typeface="Arial"/>
              </a:rPr>
              <a:pPr algn="r" defTabSz="914400">
                <a:lnSpc>
                  <a:spcPct val="100000"/>
                </a:lnSpc>
              </a:pPr>
              <a:t>3</a:t>
            </a:fld>
            <a:endParaRPr lang="ru-RU" sz="1400" b="0" strike="noStrike" spc="-1" dirty="0">
              <a:solidFill>
                <a:schemeClr val="bg1">
                  <a:lumMod val="50000"/>
                </a:schemeClr>
              </a:solidFill>
              <a:latin typeface="XO Oriel"/>
            </a:endParaRPr>
          </a:p>
        </p:txBody>
      </p:sp>
    </p:spTree>
    <p:extLst>
      <p:ext uri="{BB962C8B-B14F-4D97-AF65-F5344CB8AC3E}">
        <p14:creationId xmlns:p14="http://schemas.microsoft.com/office/powerpoint/2010/main" val="1953457537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8EE03-73AA-47DD-9068-96998DF6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3" name="Номер слайда 32">
            <a:extLst>
              <a:ext uri="{FF2B5EF4-FFF2-40B4-BE49-F238E27FC236}">
                <a16:creationId xmlns:a16="http://schemas.microsoft.com/office/drawing/2014/main" id="{54BD4D25-7F95-4715-9CD3-C2D9555D3AB3}"/>
              </a:ext>
            </a:extLst>
          </p:cNvPr>
          <p:cNvSpPr/>
          <p:nvPr/>
        </p:nvSpPr>
        <p:spPr>
          <a:xfrm>
            <a:off x="10804311" y="125835"/>
            <a:ext cx="1261854" cy="2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fld id="{AB163E1B-9B2E-4AE4-B4E2-E45874DD8D74}" type="slidenum">
              <a:rPr lang="ru-RU" sz="1400" b="0" strike="noStrike" spc="-1" smtClean="0">
                <a:solidFill>
                  <a:schemeClr val="bg1">
                    <a:lumMod val="85000"/>
                  </a:schemeClr>
                </a:solidFill>
                <a:latin typeface="Arial"/>
              </a:rPr>
              <a:pPr algn="r" defTabSz="914400">
                <a:lnSpc>
                  <a:spcPct val="100000"/>
                </a:lnSpc>
              </a:pPr>
              <a:t>4</a:t>
            </a:fld>
            <a:endParaRPr lang="ru-RU" sz="1400" b="0" strike="noStrike" spc="-1" dirty="0">
              <a:solidFill>
                <a:schemeClr val="bg1">
                  <a:lumMod val="85000"/>
                </a:schemeClr>
              </a:solidFill>
              <a:latin typeface="XO Oriel"/>
            </a:endParaRPr>
          </a:p>
        </p:txBody>
      </p:sp>
    </p:spTree>
    <p:extLst>
      <p:ext uri="{BB962C8B-B14F-4D97-AF65-F5344CB8AC3E}">
        <p14:creationId xmlns:p14="http://schemas.microsoft.com/office/powerpoint/2010/main" val="396777646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8EE03-73AA-47DD-9068-96998DF6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0"/>
            <a:ext cx="12191996" cy="6857998"/>
          </a:xfrm>
          <a:prstGeom prst="rect">
            <a:avLst/>
          </a:prstGeom>
        </p:spPr>
      </p:pic>
      <p:sp>
        <p:nvSpPr>
          <p:cNvPr id="3" name="Номер слайда 32">
            <a:extLst>
              <a:ext uri="{FF2B5EF4-FFF2-40B4-BE49-F238E27FC236}">
                <a16:creationId xmlns:a16="http://schemas.microsoft.com/office/drawing/2014/main" id="{54BD4D25-7F95-4715-9CD3-C2D9555D3AB3}"/>
              </a:ext>
            </a:extLst>
          </p:cNvPr>
          <p:cNvSpPr/>
          <p:nvPr/>
        </p:nvSpPr>
        <p:spPr>
          <a:xfrm>
            <a:off x="10804311" y="125835"/>
            <a:ext cx="1261854" cy="2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fld id="{AB163E1B-9B2E-4AE4-B4E2-E45874DD8D74}" type="slidenum">
              <a:rPr lang="ru-RU" sz="1400" b="0" strike="noStrike" spc="-1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pPr algn="r" defTabSz="914400">
                <a:lnSpc>
                  <a:spcPct val="100000"/>
                </a:lnSpc>
              </a:pPr>
              <a:t>5</a:t>
            </a:fld>
            <a:endParaRPr lang="ru-RU" sz="1400" b="0" strike="noStrike" spc="-1" dirty="0">
              <a:solidFill>
                <a:schemeClr val="bg1">
                  <a:lumMod val="50000"/>
                </a:schemeClr>
              </a:solidFill>
              <a:latin typeface="XO Oriel"/>
            </a:endParaRPr>
          </a:p>
        </p:txBody>
      </p:sp>
    </p:spTree>
    <p:extLst>
      <p:ext uri="{BB962C8B-B14F-4D97-AF65-F5344CB8AC3E}">
        <p14:creationId xmlns:p14="http://schemas.microsoft.com/office/powerpoint/2010/main" val="744216403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8EE03-73AA-47DD-9068-96998DF6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12191994" cy="6857996"/>
          </a:xfrm>
          <a:prstGeom prst="rect">
            <a:avLst/>
          </a:prstGeom>
        </p:spPr>
      </p:pic>
      <p:sp>
        <p:nvSpPr>
          <p:cNvPr id="3" name="Номер слайда 32">
            <a:extLst>
              <a:ext uri="{FF2B5EF4-FFF2-40B4-BE49-F238E27FC236}">
                <a16:creationId xmlns:a16="http://schemas.microsoft.com/office/drawing/2014/main" id="{54BD4D25-7F95-4715-9CD3-C2D9555D3AB3}"/>
              </a:ext>
            </a:extLst>
          </p:cNvPr>
          <p:cNvSpPr/>
          <p:nvPr/>
        </p:nvSpPr>
        <p:spPr>
          <a:xfrm>
            <a:off x="10804311" y="125835"/>
            <a:ext cx="1261854" cy="2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fld id="{AB163E1B-9B2E-4AE4-B4E2-E45874DD8D74}" type="slidenum">
              <a:rPr lang="ru-RU" sz="1400" b="0" strike="noStrike" spc="-1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pPr algn="r" defTabSz="914400">
                <a:lnSpc>
                  <a:spcPct val="100000"/>
                </a:lnSpc>
              </a:pPr>
              <a:t>6</a:t>
            </a:fld>
            <a:endParaRPr lang="ru-RU" sz="1400" b="0" strike="noStrike" spc="-1" dirty="0">
              <a:solidFill>
                <a:schemeClr val="bg1">
                  <a:lumMod val="50000"/>
                </a:schemeClr>
              </a:solidFill>
              <a:latin typeface="XO Oriel"/>
            </a:endParaRPr>
          </a:p>
        </p:txBody>
      </p:sp>
    </p:spTree>
    <p:extLst>
      <p:ext uri="{BB962C8B-B14F-4D97-AF65-F5344CB8AC3E}">
        <p14:creationId xmlns:p14="http://schemas.microsoft.com/office/powerpoint/2010/main" val="179649402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8EE03-73AA-47DD-9068-96998DF6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" y="0"/>
            <a:ext cx="12191994" cy="6857997"/>
          </a:xfrm>
          <a:prstGeom prst="rect">
            <a:avLst/>
          </a:prstGeom>
        </p:spPr>
      </p:pic>
      <p:sp>
        <p:nvSpPr>
          <p:cNvPr id="3" name="Номер слайда 32">
            <a:extLst>
              <a:ext uri="{FF2B5EF4-FFF2-40B4-BE49-F238E27FC236}">
                <a16:creationId xmlns:a16="http://schemas.microsoft.com/office/drawing/2014/main" id="{54BD4D25-7F95-4715-9CD3-C2D9555D3AB3}"/>
              </a:ext>
            </a:extLst>
          </p:cNvPr>
          <p:cNvSpPr/>
          <p:nvPr/>
        </p:nvSpPr>
        <p:spPr>
          <a:xfrm>
            <a:off x="10804311" y="125835"/>
            <a:ext cx="1261854" cy="2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fld id="{AB163E1B-9B2E-4AE4-B4E2-E45874DD8D74}" type="slidenum">
              <a:rPr lang="ru-RU" sz="1400" b="0" strike="noStrike" spc="-1" smtClean="0">
                <a:solidFill>
                  <a:schemeClr val="bg1">
                    <a:lumMod val="85000"/>
                  </a:schemeClr>
                </a:solidFill>
                <a:latin typeface="Arial"/>
              </a:rPr>
              <a:pPr algn="r" defTabSz="914400">
                <a:lnSpc>
                  <a:spcPct val="100000"/>
                </a:lnSpc>
              </a:pPr>
              <a:t>7</a:t>
            </a:fld>
            <a:endParaRPr lang="ru-RU" sz="1400" b="0" strike="noStrike" spc="-1" dirty="0">
              <a:solidFill>
                <a:schemeClr val="bg1">
                  <a:lumMod val="85000"/>
                </a:schemeClr>
              </a:solidFill>
              <a:latin typeface="XO Oriel"/>
            </a:endParaRPr>
          </a:p>
        </p:txBody>
      </p:sp>
    </p:spTree>
    <p:extLst>
      <p:ext uri="{BB962C8B-B14F-4D97-AF65-F5344CB8AC3E}">
        <p14:creationId xmlns:p14="http://schemas.microsoft.com/office/powerpoint/2010/main" val="1381215660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8EE03-73AA-47DD-9068-96998DF6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6857995"/>
          </a:xfrm>
          <a:prstGeom prst="rect">
            <a:avLst/>
          </a:prstGeom>
        </p:spPr>
      </p:pic>
      <p:sp>
        <p:nvSpPr>
          <p:cNvPr id="3" name="Номер слайда 32">
            <a:extLst>
              <a:ext uri="{FF2B5EF4-FFF2-40B4-BE49-F238E27FC236}">
                <a16:creationId xmlns:a16="http://schemas.microsoft.com/office/drawing/2014/main" id="{54BD4D25-7F95-4715-9CD3-C2D9555D3AB3}"/>
              </a:ext>
            </a:extLst>
          </p:cNvPr>
          <p:cNvSpPr/>
          <p:nvPr/>
        </p:nvSpPr>
        <p:spPr>
          <a:xfrm>
            <a:off x="10804311" y="125835"/>
            <a:ext cx="1261854" cy="2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fld id="{AB163E1B-9B2E-4AE4-B4E2-E45874DD8D74}" type="slidenum">
              <a:rPr lang="ru-RU" sz="1400" b="0" strike="noStrike" spc="-1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pPr algn="r" defTabSz="914400">
                <a:lnSpc>
                  <a:spcPct val="100000"/>
                </a:lnSpc>
              </a:pPr>
              <a:t>8</a:t>
            </a:fld>
            <a:endParaRPr lang="ru-RU" sz="1400" b="0" strike="noStrike" spc="-1" dirty="0">
              <a:solidFill>
                <a:schemeClr val="bg1">
                  <a:lumMod val="50000"/>
                </a:schemeClr>
              </a:solidFill>
              <a:latin typeface="XO Oriel"/>
            </a:endParaRPr>
          </a:p>
        </p:txBody>
      </p:sp>
    </p:spTree>
    <p:extLst>
      <p:ext uri="{BB962C8B-B14F-4D97-AF65-F5344CB8AC3E}">
        <p14:creationId xmlns:p14="http://schemas.microsoft.com/office/powerpoint/2010/main" val="1467549781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98EE03-73AA-47DD-9068-96998DF6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6857995"/>
          </a:xfrm>
          <a:prstGeom prst="rect">
            <a:avLst/>
          </a:prstGeom>
        </p:spPr>
      </p:pic>
      <p:sp>
        <p:nvSpPr>
          <p:cNvPr id="3" name="Номер слайда 32">
            <a:extLst>
              <a:ext uri="{FF2B5EF4-FFF2-40B4-BE49-F238E27FC236}">
                <a16:creationId xmlns:a16="http://schemas.microsoft.com/office/drawing/2014/main" id="{54BD4D25-7F95-4715-9CD3-C2D9555D3AB3}"/>
              </a:ext>
            </a:extLst>
          </p:cNvPr>
          <p:cNvSpPr/>
          <p:nvPr/>
        </p:nvSpPr>
        <p:spPr>
          <a:xfrm>
            <a:off x="10804311" y="125835"/>
            <a:ext cx="1261854" cy="222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 defTabSz="914400">
              <a:lnSpc>
                <a:spcPct val="100000"/>
              </a:lnSpc>
            </a:pPr>
            <a:fld id="{AB163E1B-9B2E-4AE4-B4E2-E45874DD8D74}" type="slidenum">
              <a:rPr lang="ru-RU" sz="1400" b="0" strike="noStrike" spc="-1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pPr algn="r" defTabSz="914400">
                <a:lnSpc>
                  <a:spcPct val="100000"/>
                </a:lnSpc>
              </a:pPr>
              <a:t>9</a:t>
            </a:fld>
            <a:endParaRPr lang="ru-RU" sz="1400" b="0" strike="noStrike" spc="-1" dirty="0">
              <a:solidFill>
                <a:schemeClr val="bg1">
                  <a:lumMod val="50000"/>
                </a:schemeClr>
              </a:solidFill>
              <a:latin typeface="XO Oriel"/>
            </a:endParaRPr>
          </a:p>
        </p:txBody>
      </p:sp>
    </p:spTree>
    <p:extLst>
      <p:ext uri="{BB962C8B-B14F-4D97-AF65-F5344CB8AC3E}">
        <p14:creationId xmlns:p14="http://schemas.microsoft.com/office/powerpoint/2010/main" val="3820716106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797</TotalTime>
  <Words>9</Words>
  <Application>Microsoft Office PowerPoint</Application>
  <PresentationFormat>Широкоэкранный</PresentationFormat>
  <Paragraphs>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XO Oriel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Полина Емельяненко</dc:creator>
  <cp:lastModifiedBy>Полина Емельяненко</cp:lastModifiedBy>
  <cp:revision>119</cp:revision>
  <dcterms:created xsi:type="dcterms:W3CDTF">2026-06-10T09:49:23Z</dcterms:created>
  <dcterms:modified xsi:type="dcterms:W3CDTF">2026-07-03T10:08:56Z</dcterms:modified>
</cp:coreProperties>
</file>